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76">
          <p15:clr>
            <a:srgbClr val="A4A3A4"/>
          </p15:clr>
        </p15:guide>
        <p15:guide id="2" pos="192">
          <p15:clr>
            <a:srgbClr val="A4A3A4"/>
          </p15:clr>
        </p15:guide>
        <p15:guide id="3" pos="7488">
          <p15:clr>
            <a:srgbClr val="A4A3A4"/>
          </p15:clr>
        </p15:guide>
        <p15:guide id="4" orient="horz" pos="4112">
          <p15:clr>
            <a:srgbClr val="A4A3A4"/>
          </p15:clr>
        </p15:guide>
        <p15:guide id="5" orient="horz" pos="3888">
          <p15:clr>
            <a:srgbClr val="A4A3A4"/>
          </p15:clr>
        </p15:guide>
        <p15:guide id="6" pos="3840">
          <p15:clr>
            <a:srgbClr val="A4A3A4"/>
          </p15:clr>
        </p15:guide>
        <p15:guide id="7" pos="1152">
          <p15:clr>
            <a:srgbClr val="A4A3A4"/>
          </p15:clr>
        </p15:guide>
        <p15:guide id="8" pos="6528">
          <p15:clr>
            <a:srgbClr val="A4A3A4"/>
          </p15:clr>
        </p15:guide>
        <p15:guide id="9" orient="horz" pos="2160">
          <p15:clr>
            <a:srgbClr val="A4A3A4"/>
          </p15:clr>
        </p15:guide>
        <p15:guide id="10" orient="horz" pos="656">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44" roundtripDataSignature="AMtx7mgbCqpf76Tax3qNTiAMV7onWEO1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76" orient="horz"/>
        <p:guide pos="192"/>
        <p:guide pos="7488"/>
        <p:guide pos="4112" orient="horz"/>
        <p:guide pos="3888" orient="horz"/>
        <p:guide pos="3840"/>
        <p:guide pos="1152"/>
        <p:guide pos="6528"/>
        <p:guide pos="2160" orient="horz"/>
        <p:guide pos="656"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800" u="none" cap="none" strike="noStrike">
                <a:solidFill>
                  <a:srgbClr val="000000"/>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None/>
            </a:pPr>
            <a:r>
              <a:rPr b="1" lang="en-US">
                <a:solidFill>
                  <a:schemeClr val="dk1"/>
                </a:solidFill>
                <a:latin typeface="Arial"/>
                <a:ea typeface="Arial"/>
                <a:cs typeface="Arial"/>
                <a:sym typeface="Arial"/>
              </a:rPr>
              <a:t>DESCRIBE</a:t>
            </a:r>
            <a:r>
              <a:rPr lang="en-US">
                <a:solidFill>
                  <a:schemeClr val="dk1"/>
                </a:solidFill>
                <a:latin typeface="Arial"/>
                <a:ea typeface="Arial"/>
                <a:cs typeface="Arial"/>
                <a:sym typeface="Arial"/>
              </a:rPr>
              <a:t> static analysis techniques performed using Ghidra:</a:t>
            </a:r>
            <a:endParaRPr/>
          </a:p>
          <a:p>
            <a:pPr indent="-344488" lvl="1" marL="344488" rtl="0" algn="l">
              <a:spcBef>
                <a:spcPts val="600"/>
              </a:spcBef>
              <a:spcAft>
                <a:spcPts val="0"/>
              </a:spcAft>
              <a:buClr>
                <a:schemeClr val="dk1"/>
              </a:buClr>
              <a:buSzPts val="1200"/>
              <a:buFont typeface="Tahoma"/>
              <a:buChar char="•"/>
            </a:pPr>
            <a:r>
              <a:rPr lang="en-US">
                <a:solidFill>
                  <a:schemeClr val="dk1"/>
                </a:solidFill>
                <a:latin typeface="Arial"/>
                <a:ea typeface="Arial"/>
                <a:cs typeface="Arial"/>
                <a:sym typeface="Arial"/>
              </a:rPr>
              <a:t>Converts machine code to assembly</a:t>
            </a:r>
            <a:endParaRPr/>
          </a:p>
          <a:p>
            <a:pPr indent="-344488" lvl="1" marL="344488" rtl="0" algn="l">
              <a:spcBef>
                <a:spcPts val="600"/>
              </a:spcBef>
              <a:spcAft>
                <a:spcPts val="0"/>
              </a:spcAft>
              <a:buClr>
                <a:schemeClr val="dk1"/>
              </a:buClr>
              <a:buSzPts val="1200"/>
              <a:buFont typeface="Tahoma"/>
              <a:buChar char="•"/>
            </a:pPr>
            <a:r>
              <a:rPr lang="en-US">
                <a:solidFill>
                  <a:schemeClr val="dk1"/>
                </a:solidFill>
                <a:latin typeface="Arial"/>
                <a:ea typeface="Arial"/>
                <a:cs typeface="Arial"/>
                <a:sym typeface="Arial"/>
              </a:rPr>
              <a:t>Recognizes the start and end of functions</a:t>
            </a:r>
            <a:endParaRPr/>
          </a:p>
          <a:p>
            <a:pPr indent="-344488" lvl="1" marL="344488" rtl="0" algn="l">
              <a:spcBef>
                <a:spcPts val="600"/>
              </a:spcBef>
              <a:spcAft>
                <a:spcPts val="0"/>
              </a:spcAft>
              <a:buClr>
                <a:schemeClr val="dk1"/>
              </a:buClr>
              <a:buSzPts val="1200"/>
              <a:buFont typeface="Tahoma"/>
              <a:buChar char="•"/>
            </a:pPr>
            <a:r>
              <a:rPr lang="en-US">
                <a:solidFill>
                  <a:schemeClr val="dk1"/>
                </a:solidFill>
                <a:latin typeface="Arial"/>
                <a:ea typeface="Arial"/>
                <a:cs typeface="Arial"/>
                <a:sym typeface="Arial"/>
              </a:rPr>
              <a:t>Recognizes jumps/calls to Windows functions</a:t>
            </a:r>
            <a:endParaRPr/>
          </a:p>
          <a:p>
            <a:pPr indent="-344488" lvl="1" marL="344488" rtl="0" algn="l">
              <a:spcBef>
                <a:spcPts val="600"/>
              </a:spcBef>
              <a:spcAft>
                <a:spcPts val="0"/>
              </a:spcAft>
              <a:buClr>
                <a:schemeClr val="dk1"/>
              </a:buClr>
              <a:buSzPts val="1200"/>
              <a:buFont typeface="Tahoma"/>
              <a:buChar char="•"/>
            </a:pPr>
            <a:r>
              <a:rPr lang="en-US">
                <a:solidFill>
                  <a:schemeClr val="dk1"/>
                </a:solidFill>
                <a:latin typeface="Arial"/>
                <a:ea typeface="Arial"/>
                <a:cs typeface="Arial"/>
                <a:sym typeface="Arial"/>
              </a:rPr>
              <a:t>Recognizes strings and data areas</a:t>
            </a:r>
            <a:endParaRPr/>
          </a:p>
          <a:p>
            <a:pPr indent="-344488" lvl="1" marL="344488" rtl="0" algn="l">
              <a:spcBef>
                <a:spcPts val="600"/>
              </a:spcBef>
              <a:spcAft>
                <a:spcPts val="0"/>
              </a:spcAft>
              <a:buClr>
                <a:schemeClr val="dk1"/>
              </a:buClr>
              <a:buSzPts val="1200"/>
              <a:buFont typeface="Tahoma"/>
              <a:buChar char="•"/>
            </a:pPr>
            <a:r>
              <a:rPr lang="en-US">
                <a:solidFill>
                  <a:schemeClr val="dk1"/>
                </a:solidFill>
                <a:latin typeface="Arial"/>
                <a:ea typeface="Arial"/>
                <a:cs typeface="Arial"/>
                <a:sym typeface="Arial"/>
              </a:rPr>
              <a:t>Remembers a user’s labels and comments</a:t>
            </a:r>
            <a:endParaRPr/>
          </a:p>
          <a:p>
            <a:pPr indent="-344488" lvl="1" marL="344488" rtl="0" algn="l">
              <a:spcBef>
                <a:spcPts val="600"/>
              </a:spcBef>
              <a:spcAft>
                <a:spcPts val="0"/>
              </a:spcAft>
              <a:buClr>
                <a:schemeClr val="dk1"/>
              </a:buClr>
              <a:buSzPts val="1200"/>
              <a:buFont typeface="Tahoma"/>
              <a:buChar char="•"/>
            </a:pPr>
            <a:r>
              <a:rPr lang="en-US">
                <a:solidFill>
                  <a:schemeClr val="dk1"/>
                </a:solidFill>
                <a:latin typeface="Arial"/>
                <a:ea typeface="Arial"/>
                <a:cs typeface="Arial"/>
                <a:sym typeface="Arial"/>
              </a:rPr>
              <a:t>Graphs program flow</a:t>
            </a:r>
            <a:endParaRPr>
              <a:latin typeface="Arial"/>
              <a:ea typeface="Arial"/>
              <a:cs typeface="Arial"/>
              <a:sym typeface="Arial"/>
            </a:endParaRPr>
          </a:p>
        </p:txBody>
      </p:sp>
      <p:sp>
        <p:nvSpPr>
          <p:cNvPr id="236" name="Google Shape;236;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78c00edbf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78c00edbf_0_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478c00edbf_0_1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DESCRIBE</a:t>
            </a:r>
            <a:r>
              <a:rPr lang="en-US"/>
              <a:t> supported architectures.</a:t>
            </a:r>
            <a:endParaRPr/>
          </a:p>
        </p:txBody>
      </p:sp>
      <p:sp>
        <p:nvSpPr>
          <p:cNvPr id="253" name="Google Shape;253;p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8: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255" name="Google Shape;25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t>DISCUSS </a:t>
            </a:r>
            <a:r>
              <a:rPr b="0" lang="en-US"/>
              <a:t>how to access Ghidra downloads.</a:t>
            </a:r>
            <a:endParaRPr b="1"/>
          </a:p>
          <a:p>
            <a:pPr indent="0" lvl="0" marL="0" rtl="0" algn="l">
              <a:spcBef>
                <a:spcPts val="0"/>
              </a:spcBef>
              <a:spcAft>
                <a:spcPts val="0"/>
              </a:spcAft>
              <a:buNone/>
            </a:pPr>
            <a:r>
              <a:t/>
            </a:r>
            <a:endParaRPr/>
          </a:p>
        </p:txBody>
      </p:sp>
      <p:sp>
        <p:nvSpPr>
          <p:cNvPr id="264" name="Google Shape;264;p9: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9: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266" name="Google Shape;266;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t>DESCRIBE </a:t>
            </a:r>
            <a:r>
              <a:rPr b="0" lang="en-US"/>
              <a:t>Ghidra folder layout and features.</a:t>
            </a:r>
            <a:endParaRPr b="1"/>
          </a:p>
        </p:txBody>
      </p:sp>
      <p:sp>
        <p:nvSpPr>
          <p:cNvPr id="275" name="Google Shape;275;p1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0: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277" name="Google Shape;277;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DESCRIBE</a:t>
            </a:r>
            <a:r>
              <a:rPr lang="en-US"/>
              <a:t> Ghidra trainings.</a:t>
            </a:r>
            <a:endParaRPr/>
          </a:p>
        </p:txBody>
      </p:sp>
      <p:sp>
        <p:nvSpPr>
          <p:cNvPr id="288" name="Google Shape;288;p1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1: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290" name="Google Shape;290;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t>POINT OUT </a:t>
            </a:r>
            <a:r>
              <a:rPr b="0" lang="en-US"/>
              <a:t>the useful Ghidra plugins and briefly describe how they are used.</a:t>
            </a:r>
            <a:endParaRPr b="1"/>
          </a:p>
        </p:txBody>
      </p:sp>
      <p:sp>
        <p:nvSpPr>
          <p:cNvPr id="299" name="Google Shape;299;p12: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12: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301" name="Google Shape;301;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t>DEMONSTRATE </a:t>
            </a:r>
            <a:r>
              <a:rPr b="0" lang="en-US"/>
              <a:t>useful features including themes and configurations, version tracking, binary diffing and Mod+e.</a:t>
            </a:r>
            <a:endParaRPr b="0"/>
          </a:p>
        </p:txBody>
      </p:sp>
      <p:sp>
        <p:nvSpPr>
          <p:cNvPr id="309" name="Google Shape;309;p1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3: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311" name="Google Shape;311;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t>DESCRIBE </a:t>
            </a:r>
            <a:r>
              <a:rPr b="0" lang="en-US"/>
              <a:t>server collaboration features (briefly). Note that this will not be used during the workshop, but is a useful feature.</a:t>
            </a:r>
            <a:endParaRPr b="0"/>
          </a:p>
        </p:txBody>
      </p:sp>
      <p:sp>
        <p:nvSpPr>
          <p:cNvPr id="320" name="Google Shape;320;p14: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14: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322" name="Google Shape;322;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t>DEMONSTRATE </a:t>
            </a:r>
            <a:r>
              <a:rPr b="0" lang="en-US"/>
              <a:t>performing RE with Ghidra and basic navigation.</a:t>
            </a:r>
            <a:endParaRPr b="0"/>
          </a:p>
        </p:txBody>
      </p:sp>
      <p:sp>
        <p:nvSpPr>
          <p:cNvPr id="330" name="Google Shape;330;p15: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15: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332" name="Google Shape;332;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78c00edbf_0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78c00edbf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478c00edbf_0_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t>DEMONSTRATE </a:t>
            </a:r>
            <a:r>
              <a:rPr b="0" lang="en-US"/>
              <a:t>performing RE with Ghidra and basic navigation.</a:t>
            </a:r>
            <a:endParaRPr b="0"/>
          </a:p>
        </p:txBody>
      </p:sp>
      <p:sp>
        <p:nvSpPr>
          <p:cNvPr id="341" name="Google Shape;341;p1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16: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343" name="Google Shape;343;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t>DESCRIBE </a:t>
            </a:r>
            <a:r>
              <a:rPr b="0" lang="en-US"/>
              <a:t>the Ghidra automated analysis options.</a:t>
            </a:r>
            <a:endParaRPr b="0"/>
          </a:p>
        </p:txBody>
      </p:sp>
      <p:sp>
        <p:nvSpPr>
          <p:cNvPr id="353" name="Google Shape;353;p1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17: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355" name="Google Shape;355;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DESCRIBE</a:t>
            </a:r>
            <a:r>
              <a:rPr lang="en-US"/>
              <a:t> the Ghidra tool options.</a:t>
            </a:r>
            <a:endParaRPr/>
          </a:p>
        </p:txBody>
      </p:sp>
      <p:sp>
        <p:nvSpPr>
          <p:cNvPr id="365" name="Google Shape;365;p1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Raytheon</a:t>
            </a:r>
            <a:endParaRPr/>
          </a:p>
        </p:txBody>
      </p:sp>
      <p:sp>
        <p:nvSpPr>
          <p:cNvPr id="366" name="Google Shape;366;p18: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367" name="Google Shape;367;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POINT OUT</a:t>
            </a:r>
            <a:r>
              <a:rPr lang="en-US"/>
              <a:t> options used to modify the analysis displayed on the Options for CodeBrowser screen.</a:t>
            </a:r>
            <a:endParaRPr/>
          </a:p>
        </p:txBody>
      </p:sp>
      <p:sp>
        <p:nvSpPr>
          <p:cNvPr id="376" name="Google Shape;376;p19: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Raytheon</a:t>
            </a:r>
            <a:endParaRPr/>
          </a:p>
        </p:txBody>
      </p:sp>
      <p:sp>
        <p:nvSpPr>
          <p:cNvPr id="377" name="Google Shape;377;p19: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378" name="Google Shape;378;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DEMONSTRATE</a:t>
            </a:r>
            <a:r>
              <a:rPr lang="en-US"/>
              <a:t> modifying key bindings. Instructor Note: This screen has a blurb mentioning “select an action and type a key combination” which will work on OSX. If you click in the text box that has the key binding (or is empty) and type it in there, you can set the key binding. However, if you do this from hitting F4 while hovering over a tooltip, this screen allows you to type a keypress to replace the specified key binding. </a:t>
            </a:r>
            <a:endParaRPr/>
          </a:p>
        </p:txBody>
      </p:sp>
      <p:sp>
        <p:nvSpPr>
          <p:cNvPr id="387" name="Google Shape;387;p2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Raytheon</a:t>
            </a:r>
            <a:endParaRPr/>
          </a:p>
        </p:txBody>
      </p:sp>
      <p:sp>
        <p:nvSpPr>
          <p:cNvPr id="388" name="Google Shape;388;p20: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389" name="Google Shape;389;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POINT OUT</a:t>
            </a:r>
            <a:r>
              <a:rPr lang="en-US"/>
              <a:t> the common keybindings. Briefly highlight Markup and Load Project/Program actions.</a:t>
            </a:r>
            <a:endParaRPr/>
          </a:p>
        </p:txBody>
      </p:sp>
      <p:sp>
        <p:nvSpPr>
          <p:cNvPr id="398" name="Google Shape;398;p2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Raytheon</a:t>
            </a:r>
            <a:endParaRPr/>
          </a:p>
        </p:txBody>
      </p:sp>
      <p:sp>
        <p:nvSpPr>
          <p:cNvPr id="399" name="Google Shape;399;p21: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400" name="Google Shape;400;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Arial"/>
              <a:buNone/>
            </a:pPr>
            <a:r>
              <a:rPr b="1" lang="en-US"/>
              <a:t>DEMONSTRATE </a:t>
            </a:r>
            <a:r>
              <a:rPr b="0" lang="en-US"/>
              <a:t>the use and features of Ghidra’s Graph View.</a:t>
            </a:r>
            <a:endParaRPr/>
          </a:p>
        </p:txBody>
      </p:sp>
      <p:sp>
        <p:nvSpPr>
          <p:cNvPr id="410" name="Google Shape;410;p22: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22: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412" name="Google Shape;412;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DESCRIBE</a:t>
            </a:r>
            <a:r>
              <a:rPr lang="en-US"/>
              <a:t> the graph markup feature.</a:t>
            </a:r>
            <a:endParaRPr/>
          </a:p>
        </p:txBody>
      </p:sp>
      <p:sp>
        <p:nvSpPr>
          <p:cNvPr id="421" name="Google Shape;421;p2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Raytheon</a:t>
            </a:r>
            <a:endParaRPr/>
          </a:p>
        </p:txBody>
      </p:sp>
      <p:sp>
        <p:nvSpPr>
          <p:cNvPr id="422" name="Google Shape;422;p23: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423" name="Google Shape;423;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DESCRIBE</a:t>
            </a:r>
            <a:r>
              <a:rPr lang="en-US"/>
              <a:t> using the Decompile screens and functions. This is continued on the following slide.</a:t>
            </a:r>
            <a:endParaRPr/>
          </a:p>
        </p:txBody>
      </p:sp>
      <p:sp>
        <p:nvSpPr>
          <p:cNvPr id="432" name="Google Shape;432;p24: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Raytheon</a:t>
            </a:r>
            <a:endParaRPr/>
          </a:p>
        </p:txBody>
      </p:sp>
      <p:sp>
        <p:nvSpPr>
          <p:cNvPr id="433" name="Google Shape;433;p24: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434" name="Google Shape;434;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43" name="Google Shape;443;p25: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Raytheon</a:t>
            </a:r>
            <a:endParaRPr/>
          </a:p>
        </p:txBody>
      </p:sp>
      <p:sp>
        <p:nvSpPr>
          <p:cNvPr id="444" name="Google Shape;444;p25: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445" name="Google Shape;445;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78c00edbf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78c00edbf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478c00edbf_0_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54" name="Google Shape;454;p2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Raytheon</a:t>
            </a:r>
            <a:endParaRPr/>
          </a:p>
        </p:txBody>
      </p:sp>
      <p:sp>
        <p:nvSpPr>
          <p:cNvPr id="455" name="Google Shape;455;p26: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456" name="Google Shape;456;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EXPLAIN</a:t>
            </a:r>
            <a:r>
              <a:rPr lang="en-US"/>
              <a:t> that P-Code is Ghidra’s IL/IR for ASM which is generated by SLEIGH, Ghidra’s processor specification language.</a:t>
            </a:r>
            <a:endParaRPr/>
          </a:p>
        </p:txBody>
      </p:sp>
      <p:sp>
        <p:nvSpPr>
          <p:cNvPr id="465" name="Google Shape;465;p2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Raytheon</a:t>
            </a:r>
            <a:endParaRPr/>
          </a:p>
        </p:txBody>
      </p:sp>
      <p:sp>
        <p:nvSpPr>
          <p:cNvPr id="466" name="Google Shape;466;p27: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467" name="Google Shape;467;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DEMONSTRATE</a:t>
            </a:r>
            <a:r>
              <a:rPr lang="en-US"/>
              <a:t> key features of the Ghidra Script Manager.</a:t>
            </a:r>
            <a:endParaRPr/>
          </a:p>
        </p:txBody>
      </p:sp>
      <p:sp>
        <p:nvSpPr>
          <p:cNvPr id="475" name="Google Shape;475;p2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Raytheon</a:t>
            </a:r>
            <a:endParaRPr/>
          </a:p>
        </p:txBody>
      </p:sp>
      <p:sp>
        <p:nvSpPr>
          <p:cNvPr id="476" name="Google Shape;476;p28: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477" name="Google Shape;477;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DEMONSTRATE</a:t>
            </a:r>
            <a:r>
              <a:rPr lang="en-US"/>
              <a:t> several binaries in Ghidra. </a:t>
            </a:r>
            <a:endParaRPr/>
          </a:p>
        </p:txBody>
      </p:sp>
      <p:sp>
        <p:nvSpPr>
          <p:cNvPr id="484" name="Google Shape;484;p29: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Raytheon</a:t>
            </a:r>
            <a:endParaRPr/>
          </a:p>
        </p:txBody>
      </p:sp>
      <p:sp>
        <p:nvSpPr>
          <p:cNvPr id="485" name="Google Shape;485;p29: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486" name="Google Shape;486;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478c00edbf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478c00edbf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478c00edbf_0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478c00edbf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478c00edbf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478c00edbf_0_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478c00edbf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478c00edbf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g478c00edbf_0_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478c00edbf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478c00edbf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g478c00edbf_0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478c00edbf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478c00edbf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g478c00edbf_0_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78c00edbf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78c00edbf_0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478c00edbf_0_1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EXPLAIN </a:t>
            </a:r>
            <a:r>
              <a:rPr b="0" lang="en-US"/>
              <a:t>that this module provides an introduction to Ghidra and covers a variety of reversing topics. In this course, you will be further introduced reverse engineering, disassembling, and decompilation.  </a:t>
            </a:r>
            <a:endParaRPr b="0"/>
          </a:p>
        </p:txBody>
      </p:sp>
      <p:sp>
        <p:nvSpPr>
          <p:cNvPr id="185" name="Google Shape;185;p2: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2: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187" name="Google Shape;187;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EXPLAIN</a:t>
            </a:r>
            <a:r>
              <a:rPr lang="en-US"/>
              <a:t> that a static analysis is method of computer program debugging that is done by examining the code without executing the program. The process provides an understanding of the code structure, and can help to ensure that the code adheres to industry standards</a:t>
            </a:r>
            <a:endParaRPr/>
          </a:p>
        </p:txBody>
      </p:sp>
      <p:sp>
        <p:nvSpPr>
          <p:cNvPr id="197" name="Google Shape;197;p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Raytheon</a:t>
            </a:r>
            <a:endParaRPr/>
          </a:p>
        </p:txBody>
      </p:sp>
      <p:sp>
        <p:nvSpPr>
          <p:cNvPr id="198" name="Google Shape;198;p3: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199" name="Google Shape;199;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EXPLAIN</a:t>
            </a:r>
            <a:r>
              <a:rPr lang="en-US"/>
              <a:t> that dynamic analysis is a method of analyzing a binary through some form of execution. Dynamic analysis goes hand-in-hand with static analysis and we use examinations from dynamic analysis to improve and speed up static analysis. We will discuss more about dynamic analysis as we proceed. </a:t>
            </a:r>
            <a:endParaRPr/>
          </a:p>
        </p:txBody>
      </p:sp>
      <p:sp>
        <p:nvSpPr>
          <p:cNvPr id="206" name="Google Shape;206;p4: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Raytheon</a:t>
            </a:r>
            <a:endParaRPr/>
          </a:p>
        </p:txBody>
      </p:sp>
      <p:sp>
        <p:nvSpPr>
          <p:cNvPr id="207" name="Google Shape;207;p4: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208" name="Google Shape;208;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EXPLAIN</a:t>
            </a:r>
            <a:r>
              <a:rPr lang="en-US"/>
              <a:t> the static analysis methodology as the top-down plan of attack.</a:t>
            </a:r>
            <a:endParaRPr/>
          </a:p>
        </p:txBody>
      </p:sp>
      <p:sp>
        <p:nvSpPr>
          <p:cNvPr id="216" name="Google Shape;216;p5: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Raytheon</a:t>
            </a:r>
            <a:endParaRPr/>
          </a:p>
        </p:txBody>
      </p:sp>
      <p:sp>
        <p:nvSpPr>
          <p:cNvPr id="217" name="Google Shape;217;p5: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218" name="Google Shape;218;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DESCRIBE</a:t>
            </a:r>
            <a:r>
              <a:rPr lang="en-US"/>
              <a:t> the common pitfalls related to the static analysis methodology.</a:t>
            </a:r>
            <a:endParaRPr/>
          </a:p>
        </p:txBody>
      </p:sp>
      <p:sp>
        <p:nvSpPr>
          <p:cNvPr id="226" name="Google Shape;226;p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Raytheon</a:t>
            </a:r>
            <a:endParaRPr/>
          </a:p>
        </p:txBody>
      </p:sp>
      <p:sp>
        <p:nvSpPr>
          <p:cNvPr id="227" name="Google Shape;227;p6:notes"/>
          <p:cNvSpPr txBox="1"/>
          <p:nvPr>
            <p:ph idx="11" type="ftr"/>
          </p:nvPr>
        </p:nvSpPr>
        <p:spPr>
          <a:xfrm>
            <a:off x="0" y="8685213"/>
            <a:ext cx="6858000" cy="4572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t>Raytheon Proprietary</a:t>
            </a:r>
            <a:endParaRPr/>
          </a:p>
          <a:p>
            <a:pPr indent="0" lvl="0" marL="0" rtl="0" algn="ctr">
              <a:spcBef>
                <a:spcPts val="0"/>
              </a:spcBef>
              <a:spcAft>
                <a:spcPts val="0"/>
              </a:spcAft>
              <a:buNone/>
            </a:pPr>
            <a:r>
              <a:rPr lang="en-US"/>
              <a:t>This document does not contain technology or technical data controlled under either the U.S. International Traffic in Arms Regulations or the U.S. Export Administration Regulations.</a:t>
            </a:r>
            <a:endParaRPr/>
          </a:p>
        </p:txBody>
      </p:sp>
      <p:sp>
        <p:nvSpPr>
          <p:cNvPr id="228" name="Google Shape;228;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1"/>
          <p:cNvSpPr txBox="1"/>
          <p:nvPr>
            <p:ph type="ctrTitle"/>
          </p:nvPr>
        </p:nvSpPr>
        <p:spPr>
          <a:xfrm>
            <a:off x="2167467" y="4495800"/>
            <a:ext cx="7823200" cy="762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4400"/>
              <a:buFont typeface="Arial"/>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1"/>
          <p:cNvSpPr txBox="1"/>
          <p:nvPr>
            <p:ph idx="1" type="subTitle"/>
          </p:nvPr>
        </p:nvSpPr>
        <p:spPr>
          <a:xfrm>
            <a:off x="2878667" y="5257800"/>
            <a:ext cx="6436811" cy="381000"/>
          </a:xfrm>
          <a:prstGeom prst="rect">
            <a:avLst/>
          </a:prstGeom>
          <a:noFill/>
          <a:ln>
            <a:noFill/>
          </a:ln>
        </p:spPr>
        <p:txBody>
          <a:bodyPr anchorCtr="0" anchor="t" bIns="45700" lIns="91425" spcFirstLastPara="1" rIns="91425" wrap="square" tIns="45700">
            <a:normAutofit/>
          </a:bodyPr>
          <a:lstStyle>
            <a:lvl1pPr lvl="0" algn="ctr">
              <a:spcBef>
                <a:spcPts val="360"/>
              </a:spcBef>
              <a:spcAft>
                <a:spcPts val="0"/>
              </a:spcAft>
              <a:buClr>
                <a:schemeClr val="lt1"/>
              </a:buClr>
              <a:buSzPts val="1800"/>
              <a:buNone/>
              <a:defRPr sz="1800">
                <a:solidFill>
                  <a:schemeClr val="lt1"/>
                </a:solidFill>
              </a:defRPr>
            </a:lvl1pPr>
            <a:lvl2pPr lvl="1" algn="ctr">
              <a:spcBef>
                <a:spcPts val="480"/>
              </a:spcBef>
              <a:spcAft>
                <a:spcPts val="0"/>
              </a:spcAft>
              <a:buClr>
                <a:srgbClr val="888888"/>
              </a:buClr>
              <a:buSzPts val="2400"/>
              <a:buNone/>
              <a:defRPr>
                <a:solidFill>
                  <a:srgbClr val="888888"/>
                </a:solidFill>
              </a:defRPr>
            </a:lvl2pPr>
            <a:lvl3pPr lvl="2" algn="ctr">
              <a:spcBef>
                <a:spcPts val="400"/>
              </a:spcBef>
              <a:spcAft>
                <a:spcPts val="0"/>
              </a:spcAft>
              <a:buClr>
                <a:srgbClr val="888888"/>
              </a:buClr>
              <a:buSzPts val="2000"/>
              <a:buNone/>
              <a:defRPr>
                <a:solidFill>
                  <a:srgbClr val="888888"/>
                </a:solidFill>
              </a:defRPr>
            </a:lvl3pPr>
            <a:lvl4pPr lvl="3" algn="ctr">
              <a:spcBef>
                <a:spcPts val="360"/>
              </a:spcBef>
              <a:spcAft>
                <a:spcPts val="0"/>
              </a:spcAft>
              <a:buClr>
                <a:srgbClr val="888888"/>
              </a:buClr>
              <a:buSzPts val="1800"/>
              <a:buNone/>
              <a:defRPr>
                <a:solidFill>
                  <a:srgbClr val="888888"/>
                </a:solidFill>
              </a:defRPr>
            </a:lvl4pPr>
            <a:lvl5pPr lvl="4" algn="ctr">
              <a:spcBef>
                <a:spcPts val="360"/>
              </a:spcBef>
              <a:spcAft>
                <a:spcPts val="0"/>
              </a:spcAft>
              <a:buClr>
                <a:srgbClr val="888888"/>
              </a:buClr>
              <a:buSzPts val="18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lt1"/>
                </a:solidFill>
                <a:latin typeface="Calibri"/>
                <a:ea typeface="Calibri"/>
                <a:cs typeface="Calibri"/>
                <a:sym typeface="Calibri"/>
              </a:defRPr>
            </a:lvl1pPr>
            <a:lvl2pPr indent="0" lvl="1" marL="0" algn="r">
              <a:spcBef>
                <a:spcPts val="0"/>
              </a:spcBef>
              <a:buNone/>
              <a:defRPr b="0" i="0" sz="1200" u="none" cap="none" strike="noStrike">
                <a:solidFill>
                  <a:schemeClr val="lt1"/>
                </a:solidFill>
                <a:latin typeface="Calibri"/>
                <a:ea typeface="Calibri"/>
                <a:cs typeface="Calibri"/>
                <a:sym typeface="Calibri"/>
              </a:defRPr>
            </a:lvl2pPr>
            <a:lvl3pPr indent="0" lvl="2" marL="0" algn="r">
              <a:spcBef>
                <a:spcPts val="0"/>
              </a:spcBef>
              <a:buNone/>
              <a:defRPr b="0" i="0" sz="1200" u="none" cap="none" strike="noStrike">
                <a:solidFill>
                  <a:schemeClr val="lt1"/>
                </a:solidFill>
                <a:latin typeface="Calibri"/>
                <a:ea typeface="Calibri"/>
                <a:cs typeface="Calibri"/>
                <a:sym typeface="Calibri"/>
              </a:defRPr>
            </a:lvl3pPr>
            <a:lvl4pPr indent="0" lvl="3" marL="0" algn="r">
              <a:spcBef>
                <a:spcPts val="0"/>
              </a:spcBef>
              <a:buNone/>
              <a:defRPr b="0" i="0" sz="1200" u="none" cap="none" strike="noStrike">
                <a:solidFill>
                  <a:schemeClr val="lt1"/>
                </a:solidFill>
                <a:latin typeface="Calibri"/>
                <a:ea typeface="Calibri"/>
                <a:cs typeface="Calibri"/>
                <a:sym typeface="Calibri"/>
              </a:defRPr>
            </a:lvl4pPr>
            <a:lvl5pPr indent="0" lvl="4" marL="0" algn="r">
              <a:spcBef>
                <a:spcPts val="0"/>
              </a:spcBef>
              <a:buNone/>
              <a:defRPr b="0" i="0" sz="1200" u="none" cap="none" strike="noStrike">
                <a:solidFill>
                  <a:schemeClr val="lt1"/>
                </a:solidFill>
                <a:latin typeface="Calibri"/>
                <a:ea typeface="Calibri"/>
                <a:cs typeface="Calibri"/>
                <a:sym typeface="Calibri"/>
              </a:defRPr>
            </a:lvl5pPr>
            <a:lvl6pPr indent="0" lvl="5" marL="0" algn="r">
              <a:spcBef>
                <a:spcPts val="0"/>
              </a:spcBef>
              <a:buNone/>
              <a:defRPr b="0" i="0" sz="1200" u="none" cap="none" strike="noStrike">
                <a:solidFill>
                  <a:schemeClr val="lt1"/>
                </a:solidFill>
                <a:latin typeface="Calibri"/>
                <a:ea typeface="Calibri"/>
                <a:cs typeface="Calibri"/>
                <a:sym typeface="Calibri"/>
              </a:defRPr>
            </a:lvl6pPr>
            <a:lvl7pPr indent="0" lvl="6" marL="0" algn="r">
              <a:spcBef>
                <a:spcPts val="0"/>
              </a:spcBef>
              <a:buNone/>
              <a:defRPr b="0" i="0" sz="1200" u="none" cap="none" strike="noStrike">
                <a:solidFill>
                  <a:schemeClr val="lt1"/>
                </a:solidFill>
                <a:latin typeface="Calibri"/>
                <a:ea typeface="Calibri"/>
                <a:cs typeface="Calibri"/>
                <a:sym typeface="Calibri"/>
              </a:defRPr>
            </a:lvl7pPr>
            <a:lvl8pPr indent="0" lvl="7" marL="0" algn="r">
              <a:spcBef>
                <a:spcPts val="0"/>
              </a:spcBef>
              <a:buNone/>
              <a:defRPr b="0" i="0" sz="1200" u="none" cap="none" strike="noStrike">
                <a:solidFill>
                  <a:schemeClr val="lt1"/>
                </a:solidFill>
                <a:latin typeface="Calibri"/>
                <a:ea typeface="Calibri"/>
                <a:cs typeface="Calibri"/>
                <a:sym typeface="Calibri"/>
              </a:defRPr>
            </a:lvl8pPr>
            <a:lvl9pPr indent="0" lvl="8" mar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3" name="Shape 73"/>
        <p:cNvGrpSpPr/>
        <p:nvPr/>
      </p:nvGrpSpPr>
      <p:grpSpPr>
        <a:xfrm>
          <a:off x="0" y="0"/>
          <a:ext cx="0" cy="0"/>
          <a:chOff x="0" y="0"/>
          <a:chExt cx="0" cy="0"/>
        </a:xfrm>
      </p:grpSpPr>
      <p:sp>
        <p:nvSpPr>
          <p:cNvPr id="74" name="Google Shape;74;p40"/>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2000"/>
              <a:buFont typeface="Arial"/>
              <a:buNone/>
              <a:defRPr b="1"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40"/>
          <p:cNvSpPr/>
          <p:nvPr>
            <p:ph idx="2" type="pic"/>
          </p:nvPr>
        </p:nvSpPr>
        <p:spPr>
          <a:xfrm>
            <a:off x="2389717" y="612775"/>
            <a:ext cx="73152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marR="0" rtl="0" algn="l">
              <a:spcBef>
                <a:spcPts val="56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3pPr>
            <a:lvl4pPr lvl="3" marR="0" rtl="0" algn="l">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4pPr>
            <a:lvl5pPr lvl="4" marR="0" rtl="0" algn="l">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6" name="Google Shape;76;p40"/>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lt1"/>
              </a:buClr>
              <a:buSzPts val="1400"/>
              <a:buNone/>
              <a:defRPr sz="1400">
                <a:solidFill>
                  <a:schemeClr val="lt1"/>
                </a:solidFill>
              </a:defRPr>
            </a:lvl1pPr>
            <a:lvl2pPr indent="-228600" lvl="1" marL="914400" algn="l">
              <a:spcBef>
                <a:spcPts val="240"/>
              </a:spcBef>
              <a:spcAft>
                <a:spcPts val="0"/>
              </a:spcAft>
              <a:buClr>
                <a:schemeClr val="lt1"/>
              </a:buClr>
              <a:buSzPts val="1200"/>
              <a:buNone/>
              <a:defRPr sz="1200"/>
            </a:lvl2pPr>
            <a:lvl3pPr indent="-228600" lvl="2" marL="1371600" algn="l">
              <a:spcBef>
                <a:spcPts val="200"/>
              </a:spcBef>
              <a:spcAft>
                <a:spcPts val="0"/>
              </a:spcAft>
              <a:buClr>
                <a:schemeClr val="lt1"/>
              </a:buClr>
              <a:buSzPts val="1000"/>
              <a:buNone/>
              <a:defRPr sz="1000"/>
            </a:lvl3pPr>
            <a:lvl4pPr indent="-228600" lvl="3" marL="1828800" algn="l">
              <a:spcBef>
                <a:spcPts val="180"/>
              </a:spcBef>
              <a:spcAft>
                <a:spcPts val="0"/>
              </a:spcAft>
              <a:buClr>
                <a:schemeClr val="lt1"/>
              </a:buClr>
              <a:buSzPts val="900"/>
              <a:buNone/>
              <a:defRPr sz="900"/>
            </a:lvl4pPr>
            <a:lvl5pPr indent="-228600" lvl="4" marL="2286000" algn="l">
              <a:spcBef>
                <a:spcPts val="180"/>
              </a:spcBef>
              <a:spcAft>
                <a:spcPts val="0"/>
              </a:spcAft>
              <a:buClr>
                <a:schemeClr val="lt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7" name="Google Shape;77;p4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0" name="Shape 80"/>
        <p:cNvGrpSpPr/>
        <p:nvPr/>
      </p:nvGrpSpPr>
      <p:grpSpPr>
        <a:xfrm>
          <a:off x="0" y="0"/>
          <a:ext cx="0" cy="0"/>
          <a:chOff x="0" y="0"/>
          <a:chExt cx="0" cy="0"/>
        </a:xfrm>
      </p:grpSpPr>
      <p:sp>
        <p:nvSpPr>
          <p:cNvPr id="81" name="Google Shape;81;p4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4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41"/>
          <p:cNvSpPr txBox="1"/>
          <p:nvPr>
            <p:ph idx="1" type="body"/>
          </p:nvPr>
        </p:nvSpPr>
        <p:spPr>
          <a:xfrm rot="5400000">
            <a:off x="3833019" y="-1623217"/>
            <a:ext cx="4525963" cy="109728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lt1"/>
              </a:buClr>
              <a:buSzPts val="2800"/>
              <a:buChar char="•"/>
              <a:defRPr>
                <a:solidFill>
                  <a:schemeClr val="lt1"/>
                </a:solidFill>
              </a:defRPr>
            </a:lvl1pPr>
            <a:lvl2pPr indent="-381000" lvl="1" marL="914400" algn="l">
              <a:spcBef>
                <a:spcPts val="480"/>
              </a:spcBef>
              <a:spcAft>
                <a:spcPts val="0"/>
              </a:spcAft>
              <a:buClr>
                <a:schemeClr val="lt1"/>
              </a:buClr>
              <a:buSzPts val="2400"/>
              <a:buChar char="–"/>
              <a:defRPr>
                <a:solidFill>
                  <a:schemeClr val="lt1"/>
                </a:solidFill>
              </a:defRPr>
            </a:lvl2pPr>
            <a:lvl3pPr indent="-355600" lvl="2" marL="1371600" algn="l">
              <a:spcBef>
                <a:spcPts val="400"/>
              </a:spcBef>
              <a:spcAft>
                <a:spcPts val="0"/>
              </a:spcAft>
              <a:buClr>
                <a:schemeClr val="lt1"/>
              </a:buClr>
              <a:buSzPts val="2000"/>
              <a:buChar char="•"/>
              <a:defRPr>
                <a:solidFill>
                  <a:schemeClr val="lt1"/>
                </a:solidFill>
              </a:defRPr>
            </a:lvl3pPr>
            <a:lvl4pPr indent="-342900" lvl="3" marL="1828800" algn="l">
              <a:spcBef>
                <a:spcPts val="360"/>
              </a:spcBef>
              <a:spcAft>
                <a:spcPts val="0"/>
              </a:spcAft>
              <a:buClr>
                <a:schemeClr val="lt1"/>
              </a:buClr>
              <a:buSzPts val="1800"/>
              <a:buChar char="–"/>
              <a:defRPr>
                <a:solidFill>
                  <a:schemeClr val="lt1"/>
                </a:solidFill>
              </a:defRPr>
            </a:lvl4pPr>
            <a:lvl5pPr indent="-342900" lvl="4" marL="2286000" algn="l">
              <a:spcBef>
                <a:spcPts val="360"/>
              </a:spcBef>
              <a:spcAft>
                <a:spcPts val="0"/>
              </a:spcAft>
              <a:buClr>
                <a:schemeClr val="lt1"/>
              </a:buClr>
              <a:buSzPts val="18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 name="Google Shape;83;p4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4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6" name="Shape 86"/>
        <p:cNvGrpSpPr/>
        <p:nvPr/>
      </p:nvGrpSpPr>
      <p:grpSpPr>
        <a:xfrm>
          <a:off x="0" y="0"/>
          <a:ext cx="0" cy="0"/>
          <a:chOff x="0" y="0"/>
          <a:chExt cx="0" cy="0"/>
        </a:xfrm>
      </p:grpSpPr>
      <p:sp>
        <p:nvSpPr>
          <p:cNvPr id="87" name="Google Shape;87;p42"/>
          <p:cNvSpPr txBox="1"/>
          <p:nvPr>
            <p:ph type="title"/>
          </p:nvPr>
        </p:nvSpPr>
        <p:spPr>
          <a:xfrm rot="5400000">
            <a:off x="7285037" y="1828802"/>
            <a:ext cx="5851525" cy="2743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4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42"/>
          <p:cNvSpPr txBox="1"/>
          <p:nvPr>
            <p:ph idx="1" type="body"/>
          </p:nvPr>
        </p:nvSpPr>
        <p:spPr>
          <a:xfrm rot="5400000">
            <a:off x="1697037" y="-812799"/>
            <a:ext cx="5851525" cy="80264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lt1"/>
              </a:buClr>
              <a:buSzPts val="2800"/>
              <a:buChar char="•"/>
              <a:defRPr>
                <a:solidFill>
                  <a:schemeClr val="lt1"/>
                </a:solidFill>
              </a:defRPr>
            </a:lvl1pPr>
            <a:lvl2pPr indent="-381000" lvl="1" marL="914400" algn="l">
              <a:spcBef>
                <a:spcPts val="480"/>
              </a:spcBef>
              <a:spcAft>
                <a:spcPts val="0"/>
              </a:spcAft>
              <a:buClr>
                <a:schemeClr val="lt1"/>
              </a:buClr>
              <a:buSzPts val="2400"/>
              <a:buChar char="–"/>
              <a:defRPr>
                <a:solidFill>
                  <a:schemeClr val="lt1"/>
                </a:solidFill>
              </a:defRPr>
            </a:lvl2pPr>
            <a:lvl3pPr indent="-355600" lvl="2" marL="1371600" algn="l">
              <a:spcBef>
                <a:spcPts val="400"/>
              </a:spcBef>
              <a:spcAft>
                <a:spcPts val="0"/>
              </a:spcAft>
              <a:buClr>
                <a:schemeClr val="lt1"/>
              </a:buClr>
              <a:buSzPts val="2000"/>
              <a:buChar char="•"/>
              <a:defRPr>
                <a:solidFill>
                  <a:schemeClr val="lt1"/>
                </a:solidFill>
              </a:defRPr>
            </a:lvl3pPr>
            <a:lvl4pPr indent="-342900" lvl="3" marL="1828800" algn="l">
              <a:spcBef>
                <a:spcPts val="360"/>
              </a:spcBef>
              <a:spcAft>
                <a:spcPts val="0"/>
              </a:spcAft>
              <a:buClr>
                <a:schemeClr val="lt1"/>
              </a:buClr>
              <a:buSzPts val="1800"/>
              <a:buChar char="–"/>
              <a:defRPr>
                <a:solidFill>
                  <a:schemeClr val="lt1"/>
                </a:solidFill>
              </a:defRPr>
            </a:lvl4pPr>
            <a:lvl5pPr indent="-342900" lvl="4" marL="2286000" algn="l">
              <a:spcBef>
                <a:spcPts val="360"/>
              </a:spcBef>
              <a:spcAft>
                <a:spcPts val="0"/>
              </a:spcAft>
              <a:buClr>
                <a:schemeClr val="lt1"/>
              </a:buClr>
              <a:buSzPts val="18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9" name="Google Shape;89;p4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4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4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lternate Cover 1" showMasterSp="0">
  <p:cSld name="Alternate Cover 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43"/>
          <p:cNvSpPr txBox="1"/>
          <p:nvPr/>
        </p:nvSpPr>
        <p:spPr>
          <a:xfrm>
            <a:off x="0" y="6016752"/>
            <a:ext cx="12192000" cy="838200"/>
          </a:xfrm>
          <a:prstGeom prst="rect">
            <a:avLst/>
          </a:prstGeom>
          <a:gradFill>
            <a:gsLst>
              <a:gs pos="0">
                <a:srgbClr val="FFFFFF">
                  <a:alpha val="0"/>
                </a:srgbClr>
              </a:gs>
              <a:gs pos="100000">
                <a:srgbClr val="FFFFFF">
                  <a:alpha val="70980"/>
                </a:srgbClr>
              </a:gs>
            </a:gsLst>
            <a:lin ang="5400000" scaled="0"/>
          </a:gradFill>
          <a:ln>
            <a:noFill/>
          </a:ln>
        </p:spPr>
        <p:txBody>
          <a:bodyPr anchorCtr="0" anchor="t" bIns="45700" lIns="0" spcFirstLastPara="1" rIns="0"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94" name="Google Shape;94;p43"/>
          <p:cNvSpPr/>
          <p:nvPr/>
        </p:nvSpPr>
        <p:spPr>
          <a:xfrm>
            <a:off x="0" y="1"/>
            <a:ext cx="12192000" cy="2438400"/>
          </a:xfrm>
          <a:prstGeom prst="rect">
            <a:avLst/>
          </a:prstGeom>
          <a:gradFill>
            <a:gsLst>
              <a:gs pos="0">
                <a:schemeClr val="lt1"/>
              </a:gs>
              <a:gs pos="48000">
                <a:schemeClr val="lt1"/>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pic>
        <p:nvPicPr>
          <p:cNvPr id="95" name="Google Shape;95;p43"/>
          <p:cNvPicPr preferRelativeResize="0"/>
          <p:nvPr/>
        </p:nvPicPr>
        <p:blipFill rotWithShape="1">
          <a:blip r:embed="rId3">
            <a:alphaModFix/>
          </a:blip>
          <a:srcRect b="0" l="0" r="0" t="0"/>
          <a:stretch/>
        </p:blipFill>
        <p:spPr>
          <a:xfrm>
            <a:off x="9678920" y="595671"/>
            <a:ext cx="1979680" cy="381001"/>
          </a:xfrm>
          <a:prstGeom prst="rect">
            <a:avLst/>
          </a:prstGeom>
          <a:noFill/>
          <a:ln>
            <a:noFill/>
          </a:ln>
        </p:spPr>
      </p:pic>
      <p:sp>
        <p:nvSpPr>
          <p:cNvPr id="96" name="Google Shape;96;p43"/>
          <p:cNvSpPr txBox="1"/>
          <p:nvPr>
            <p:ph type="title"/>
          </p:nvPr>
        </p:nvSpPr>
        <p:spPr>
          <a:xfrm>
            <a:off x="3810000" y="2035799"/>
            <a:ext cx="8382000" cy="615553"/>
          </a:xfrm>
          <a:prstGeom prst="rect">
            <a:avLst/>
          </a:prstGeom>
          <a:solidFill>
            <a:schemeClr val="accent4"/>
          </a:solidFill>
          <a:ln>
            <a:noFill/>
          </a:ln>
        </p:spPr>
        <p:txBody>
          <a:bodyPr anchorCtr="0" anchor="t" bIns="91425" lIns="182875" spcFirstLastPara="1" rIns="548625" wrap="square" tIns="91425">
            <a:spAutoFit/>
          </a:bodyPr>
          <a:lstStyle>
            <a:lvl1pPr lvl="0" algn="r">
              <a:spcBef>
                <a:spcPts val="0"/>
              </a:spcBef>
              <a:spcAft>
                <a:spcPts val="0"/>
              </a:spcAft>
              <a:buClr>
                <a:srgbClr val="FFFFFF"/>
              </a:buClr>
              <a:buSzPts val="2800"/>
              <a:buFont typeface="Arial"/>
              <a:buNone/>
              <a:defRPr b="1" sz="28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showMasterSp="0">
  <p:cSld name="Agenda">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44"/>
          <p:cNvSpPr/>
          <p:nvPr/>
        </p:nvSpPr>
        <p:spPr>
          <a:xfrm>
            <a:off x="0" y="2"/>
            <a:ext cx="12192000" cy="106098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44"/>
          <p:cNvSpPr/>
          <p:nvPr/>
        </p:nvSpPr>
        <p:spPr>
          <a:xfrm>
            <a:off x="0" y="6019800"/>
            <a:ext cx="12192000" cy="838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100" name="Google Shape;100;p44"/>
          <p:cNvSpPr txBox="1"/>
          <p:nvPr>
            <p:ph type="title"/>
          </p:nvPr>
        </p:nvSpPr>
        <p:spPr>
          <a:xfrm>
            <a:off x="228601" y="264514"/>
            <a:ext cx="10058400" cy="64130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01" name="Google Shape;101;p44"/>
          <p:cNvPicPr preferRelativeResize="0"/>
          <p:nvPr/>
        </p:nvPicPr>
        <p:blipFill rotWithShape="1">
          <a:blip r:embed="rId3">
            <a:alphaModFix/>
          </a:blip>
          <a:srcRect b="0" l="0" r="0" t="0"/>
          <a:stretch/>
        </p:blipFill>
        <p:spPr>
          <a:xfrm>
            <a:off x="10382644" y="427567"/>
            <a:ext cx="1504557" cy="289561"/>
          </a:xfrm>
          <a:prstGeom prst="rect">
            <a:avLst/>
          </a:prstGeom>
          <a:noFill/>
          <a:ln>
            <a:noFill/>
          </a:ln>
        </p:spPr>
      </p:pic>
      <p:sp>
        <p:nvSpPr>
          <p:cNvPr id="102" name="Google Shape;102;p44"/>
          <p:cNvSpPr txBox="1"/>
          <p:nvPr/>
        </p:nvSpPr>
        <p:spPr>
          <a:xfrm>
            <a:off x="11567584" y="6350336"/>
            <a:ext cx="304800" cy="177193"/>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fld id="{00000000-1234-1234-1234-123412341234}" type="slidenum">
              <a:rPr lang="en-US" sz="900">
                <a:solidFill>
                  <a:schemeClr val="dk1"/>
                </a:solidFill>
                <a:latin typeface="Arial"/>
                <a:ea typeface="Arial"/>
                <a:cs typeface="Arial"/>
                <a:sym typeface="Arial"/>
              </a:rPr>
              <a:t>‹#›</a:t>
            </a:fld>
            <a:endParaRPr sz="900">
              <a:solidFill>
                <a:schemeClr val="dk1"/>
              </a:solidFill>
              <a:latin typeface="Arial"/>
              <a:ea typeface="Arial"/>
              <a:cs typeface="Arial"/>
              <a:sym typeface="Arial"/>
            </a:endParaRPr>
          </a:p>
        </p:txBody>
      </p:sp>
      <p:cxnSp>
        <p:nvCxnSpPr>
          <p:cNvPr id="103" name="Google Shape;103;p44"/>
          <p:cNvCxnSpPr/>
          <p:nvPr/>
        </p:nvCxnSpPr>
        <p:spPr>
          <a:xfrm>
            <a:off x="11462175" y="6353556"/>
            <a:ext cx="0" cy="170688"/>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44"/>
          <p:cNvCxnSpPr/>
          <p:nvPr/>
        </p:nvCxnSpPr>
        <p:spPr>
          <a:xfrm rot="10800000">
            <a:off x="0" y="990600"/>
            <a:ext cx="12192000" cy="0"/>
          </a:xfrm>
          <a:prstGeom prst="straightConnector1">
            <a:avLst/>
          </a:prstGeom>
          <a:noFill/>
          <a:ln cap="flat" cmpd="sng" w="12700">
            <a:solidFill>
              <a:srgbClr val="CE1126"/>
            </a:solidFill>
            <a:prstDash val="solid"/>
            <a:round/>
            <a:headEnd len="sm" w="sm" type="none"/>
            <a:tailEnd len="sm" w="sm" type="none"/>
          </a:ln>
        </p:spPr>
      </p:cxnSp>
      <p:pic>
        <p:nvPicPr>
          <p:cNvPr id="105" name="Google Shape;105;p44"/>
          <p:cNvPicPr preferRelativeResize="0"/>
          <p:nvPr/>
        </p:nvPicPr>
        <p:blipFill rotWithShape="1">
          <a:blip r:embed="rId4">
            <a:alphaModFix/>
          </a:blip>
          <a:srcRect b="0" l="0" r="0" t="0"/>
          <a:stretch/>
        </p:blipFill>
        <p:spPr>
          <a:xfrm>
            <a:off x="228600" y="1162701"/>
            <a:ext cx="2514605" cy="4937770"/>
          </a:xfrm>
          <a:prstGeom prst="rect">
            <a:avLst/>
          </a:prstGeom>
          <a:noFill/>
          <a:ln>
            <a:noFill/>
          </a:ln>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4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45"/>
          <p:cNvSpPr txBox="1"/>
          <p:nvPr>
            <p:ph idx="1" type="body"/>
          </p:nvPr>
        </p:nvSpPr>
        <p:spPr>
          <a:xfrm>
            <a:off x="315406" y="1152176"/>
            <a:ext cx="11556999" cy="3581401"/>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109" name="Google Shape;109;p45"/>
          <p:cNvPicPr preferRelativeResize="0"/>
          <p:nvPr/>
        </p:nvPicPr>
        <p:blipFill rotWithShape="1">
          <a:blip r:embed="rId3">
            <a:alphaModFix/>
          </a:blip>
          <a:srcRect b="0" l="0" r="0" t="0"/>
          <a:stretch/>
        </p:blipFill>
        <p:spPr>
          <a:xfrm>
            <a:off x="10382644" y="427567"/>
            <a:ext cx="1504557" cy="289561"/>
          </a:xfrm>
          <a:prstGeom prst="rect">
            <a:avLst/>
          </a:prstGeom>
          <a:noFill/>
          <a:ln>
            <a:noFill/>
          </a:ln>
        </p:spPr>
      </p:pic>
      <p:sp>
        <p:nvSpPr>
          <p:cNvPr id="110" name="Google Shape;110;p45"/>
          <p:cNvSpPr txBox="1"/>
          <p:nvPr/>
        </p:nvSpPr>
        <p:spPr>
          <a:xfrm>
            <a:off x="11567584" y="6350336"/>
            <a:ext cx="304800" cy="177193"/>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fld id="{00000000-1234-1234-1234-123412341234}" type="slidenum">
              <a:rPr lang="en-US" sz="900">
                <a:solidFill>
                  <a:schemeClr val="dk1"/>
                </a:solidFill>
                <a:latin typeface="Arial"/>
                <a:ea typeface="Arial"/>
                <a:cs typeface="Arial"/>
                <a:sym typeface="Arial"/>
              </a:rPr>
              <a:t>‹#›</a:t>
            </a:fld>
            <a:endParaRPr sz="900">
              <a:solidFill>
                <a:schemeClr val="dk1"/>
              </a:solidFill>
              <a:latin typeface="Arial"/>
              <a:ea typeface="Arial"/>
              <a:cs typeface="Arial"/>
              <a:sym typeface="Arial"/>
            </a:endParaRPr>
          </a:p>
        </p:txBody>
      </p:sp>
      <p:cxnSp>
        <p:nvCxnSpPr>
          <p:cNvPr id="111" name="Google Shape;111;p45"/>
          <p:cNvCxnSpPr/>
          <p:nvPr/>
        </p:nvCxnSpPr>
        <p:spPr>
          <a:xfrm>
            <a:off x="11462175" y="6353556"/>
            <a:ext cx="0" cy="170688"/>
          </a:xfrm>
          <a:prstGeom prst="straightConnector1">
            <a:avLst/>
          </a:prstGeom>
          <a:noFill/>
          <a:ln cap="flat" cmpd="sng" w="9525">
            <a:solidFill>
              <a:schemeClr val="dk1"/>
            </a:solidFill>
            <a:prstDash val="solid"/>
            <a:round/>
            <a:headEnd len="med" w="med" type="none"/>
            <a:tailEnd len="med" w="med" type="none"/>
          </a:ln>
        </p:spPr>
      </p:cxnSp>
      <p:cxnSp>
        <p:nvCxnSpPr>
          <p:cNvPr id="112" name="Google Shape;112;p45"/>
          <p:cNvCxnSpPr/>
          <p:nvPr/>
        </p:nvCxnSpPr>
        <p:spPr>
          <a:xfrm rot="10800000">
            <a:off x="0" y="990600"/>
            <a:ext cx="12192000" cy="0"/>
          </a:xfrm>
          <a:prstGeom prst="straightConnector1">
            <a:avLst/>
          </a:prstGeom>
          <a:noFill/>
          <a:ln cap="flat" cmpd="sng" w="12700">
            <a:solidFill>
              <a:srgbClr val="CE1126"/>
            </a:solidFill>
            <a:prstDash val="solid"/>
            <a:round/>
            <a:headEnd len="sm" w="sm" type="none"/>
            <a:tailEnd len="sm" w="sm" type="none"/>
          </a:ln>
        </p:spPr>
      </p:cxn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Text Content">
  <p:cSld name="Two Column Text Content">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4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46"/>
          <p:cNvSpPr txBox="1"/>
          <p:nvPr>
            <p:ph idx="1" type="body"/>
          </p:nvPr>
        </p:nvSpPr>
        <p:spPr>
          <a:xfrm>
            <a:off x="315384" y="1152176"/>
            <a:ext cx="5669280" cy="3581401"/>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6" name="Google Shape;116;p46"/>
          <p:cNvSpPr txBox="1"/>
          <p:nvPr>
            <p:ph idx="2" type="body"/>
          </p:nvPr>
        </p:nvSpPr>
        <p:spPr>
          <a:xfrm>
            <a:off x="6248400" y="1152176"/>
            <a:ext cx="5669280" cy="3581401"/>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117" name="Google Shape;117;p46"/>
          <p:cNvPicPr preferRelativeResize="0"/>
          <p:nvPr/>
        </p:nvPicPr>
        <p:blipFill rotWithShape="1">
          <a:blip r:embed="rId3">
            <a:alphaModFix/>
          </a:blip>
          <a:srcRect b="0" l="0" r="0" t="0"/>
          <a:stretch/>
        </p:blipFill>
        <p:spPr>
          <a:xfrm>
            <a:off x="10382644" y="427567"/>
            <a:ext cx="1504557" cy="289561"/>
          </a:xfrm>
          <a:prstGeom prst="rect">
            <a:avLst/>
          </a:prstGeom>
          <a:noFill/>
          <a:ln>
            <a:noFill/>
          </a:ln>
        </p:spPr>
      </p:pic>
      <p:sp>
        <p:nvSpPr>
          <p:cNvPr id="118" name="Google Shape;118;p46"/>
          <p:cNvSpPr txBox="1"/>
          <p:nvPr/>
        </p:nvSpPr>
        <p:spPr>
          <a:xfrm>
            <a:off x="11567584" y="6350336"/>
            <a:ext cx="304800" cy="177193"/>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fld id="{00000000-1234-1234-1234-123412341234}" type="slidenum">
              <a:rPr lang="en-US" sz="900">
                <a:solidFill>
                  <a:schemeClr val="dk1"/>
                </a:solidFill>
                <a:latin typeface="Arial"/>
                <a:ea typeface="Arial"/>
                <a:cs typeface="Arial"/>
                <a:sym typeface="Arial"/>
              </a:rPr>
              <a:t>‹#›</a:t>
            </a:fld>
            <a:endParaRPr sz="900">
              <a:solidFill>
                <a:schemeClr val="dk1"/>
              </a:solidFill>
              <a:latin typeface="Arial"/>
              <a:ea typeface="Arial"/>
              <a:cs typeface="Arial"/>
              <a:sym typeface="Arial"/>
            </a:endParaRPr>
          </a:p>
        </p:txBody>
      </p:sp>
      <p:cxnSp>
        <p:nvCxnSpPr>
          <p:cNvPr id="119" name="Google Shape;119;p46"/>
          <p:cNvCxnSpPr/>
          <p:nvPr/>
        </p:nvCxnSpPr>
        <p:spPr>
          <a:xfrm>
            <a:off x="11462175" y="6353556"/>
            <a:ext cx="0" cy="170688"/>
          </a:xfrm>
          <a:prstGeom prst="straightConnector1">
            <a:avLst/>
          </a:prstGeom>
          <a:noFill/>
          <a:ln cap="flat" cmpd="sng" w="9525">
            <a:solidFill>
              <a:schemeClr val="dk1"/>
            </a:solidFill>
            <a:prstDash val="solid"/>
            <a:round/>
            <a:headEnd len="med" w="med" type="none"/>
            <a:tailEnd len="med" w="med" type="none"/>
          </a:ln>
        </p:spPr>
      </p:cxnSp>
      <p:cxnSp>
        <p:nvCxnSpPr>
          <p:cNvPr id="120" name="Google Shape;120;p46"/>
          <p:cNvCxnSpPr/>
          <p:nvPr/>
        </p:nvCxnSpPr>
        <p:spPr>
          <a:xfrm rot="10800000">
            <a:off x="0" y="990600"/>
            <a:ext cx="12192000" cy="0"/>
          </a:xfrm>
          <a:prstGeom prst="straightConnector1">
            <a:avLst/>
          </a:prstGeom>
          <a:noFill/>
          <a:ln cap="flat" cmpd="sng" w="12700">
            <a:solidFill>
              <a:srgbClr val="CE1126"/>
            </a:solidFill>
            <a:prstDash val="solid"/>
            <a:round/>
            <a:headEnd len="sm" w="sm" type="none"/>
            <a:tailEnd len="sm" w="sm" type="none"/>
          </a:ln>
        </p:spPr>
      </p:cxn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ft text, Right graphic">
  <p:cSld name="Left text, Right graphic">
    <p:bg>
      <p:bgPr>
        <a:blipFill>
          <a:blip r:embed="rId2">
            <a:alphaModFix/>
          </a:blip>
          <a:stretch>
            <a:fillRect/>
          </a:stretch>
        </a:blipFill>
      </p:bgPr>
    </p:bg>
    <p:spTree>
      <p:nvGrpSpPr>
        <p:cNvPr id="121" name="Shape 121"/>
        <p:cNvGrpSpPr/>
        <p:nvPr/>
      </p:nvGrpSpPr>
      <p:grpSpPr>
        <a:xfrm>
          <a:off x="0" y="0"/>
          <a:ext cx="0" cy="0"/>
          <a:chOff x="0" y="0"/>
          <a:chExt cx="0" cy="0"/>
        </a:xfrm>
      </p:grpSpPr>
      <p:pic>
        <p:nvPicPr>
          <p:cNvPr id="122" name="Google Shape;122;p47"/>
          <p:cNvPicPr preferRelativeResize="0"/>
          <p:nvPr/>
        </p:nvPicPr>
        <p:blipFill rotWithShape="1">
          <a:blip r:embed="rId3">
            <a:alphaModFix/>
          </a:blip>
          <a:srcRect b="0" l="0" r="0" t="0"/>
          <a:stretch/>
        </p:blipFill>
        <p:spPr>
          <a:xfrm>
            <a:off x="10382644" y="427567"/>
            <a:ext cx="1504557" cy="289561"/>
          </a:xfrm>
          <a:prstGeom prst="rect">
            <a:avLst/>
          </a:prstGeom>
          <a:noFill/>
          <a:ln>
            <a:noFill/>
          </a:ln>
        </p:spPr>
      </p:pic>
      <p:sp>
        <p:nvSpPr>
          <p:cNvPr id="123" name="Google Shape;123;p47"/>
          <p:cNvSpPr txBox="1"/>
          <p:nvPr/>
        </p:nvSpPr>
        <p:spPr>
          <a:xfrm>
            <a:off x="11567584" y="6350336"/>
            <a:ext cx="304800" cy="177193"/>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fld id="{00000000-1234-1234-1234-123412341234}" type="slidenum">
              <a:rPr lang="en-US" sz="900">
                <a:solidFill>
                  <a:schemeClr val="dk1"/>
                </a:solidFill>
                <a:latin typeface="Arial"/>
                <a:ea typeface="Arial"/>
                <a:cs typeface="Arial"/>
                <a:sym typeface="Arial"/>
              </a:rPr>
              <a:t>‹#›</a:t>
            </a:fld>
            <a:endParaRPr sz="900">
              <a:solidFill>
                <a:schemeClr val="dk1"/>
              </a:solidFill>
              <a:latin typeface="Arial"/>
              <a:ea typeface="Arial"/>
              <a:cs typeface="Arial"/>
              <a:sym typeface="Arial"/>
            </a:endParaRPr>
          </a:p>
        </p:txBody>
      </p:sp>
      <p:cxnSp>
        <p:nvCxnSpPr>
          <p:cNvPr id="124" name="Google Shape;124;p47"/>
          <p:cNvCxnSpPr/>
          <p:nvPr/>
        </p:nvCxnSpPr>
        <p:spPr>
          <a:xfrm>
            <a:off x="11462175" y="6353556"/>
            <a:ext cx="0" cy="170688"/>
          </a:xfrm>
          <a:prstGeom prst="straightConnector1">
            <a:avLst/>
          </a:prstGeom>
          <a:noFill/>
          <a:ln cap="flat" cmpd="sng" w="9525">
            <a:solidFill>
              <a:schemeClr val="dk1"/>
            </a:solidFill>
            <a:prstDash val="solid"/>
            <a:round/>
            <a:headEnd len="med" w="med" type="none"/>
            <a:tailEnd len="med" w="med" type="none"/>
          </a:ln>
        </p:spPr>
      </p:cxnSp>
      <p:cxnSp>
        <p:nvCxnSpPr>
          <p:cNvPr id="125" name="Google Shape;125;p47"/>
          <p:cNvCxnSpPr/>
          <p:nvPr/>
        </p:nvCxnSpPr>
        <p:spPr>
          <a:xfrm rot="10800000">
            <a:off x="0" y="990600"/>
            <a:ext cx="12192000" cy="0"/>
          </a:xfrm>
          <a:prstGeom prst="straightConnector1">
            <a:avLst/>
          </a:prstGeom>
          <a:noFill/>
          <a:ln cap="flat" cmpd="sng" w="12700">
            <a:solidFill>
              <a:srgbClr val="CE1126"/>
            </a:solidFill>
            <a:prstDash val="solid"/>
            <a:round/>
            <a:headEnd len="sm" w="sm" type="none"/>
            <a:tailEnd len="sm" w="sm" type="none"/>
          </a:ln>
        </p:spPr>
      </p:cxnSp>
      <p:sp>
        <p:nvSpPr>
          <p:cNvPr id="126" name="Google Shape;126;p47"/>
          <p:cNvSpPr txBox="1"/>
          <p:nvPr>
            <p:ph type="title"/>
          </p:nvPr>
        </p:nvSpPr>
        <p:spPr>
          <a:xfrm>
            <a:off x="315384" y="264514"/>
            <a:ext cx="9971616" cy="64130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47"/>
          <p:cNvSpPr txBox="1"/>
          <p:nvPr>
            <p:ph idx="1" type="body"/>
          </p:nvPr>
        </p:nvSpPr>
        <p:spPr>
          <a:xfrm>
            <a:off x="8001000" y="1152176"/>
            <a:ext cx="3875616" cy="3581401"/>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8" name="Google Shape;128;p47"/>
          <p:cNvSpPr txBox="1"/>
          <p:nvPr>
            <p:ph idx="2" type="body"/>
          </p:nvPr>
        </p:nvSpPr>
        <p:spPr>
          <a:xfrm>
            <a:off x="320040" y="1152176"/>
            <a:ext cx="7574280" cy="3581401"/>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bg>
      <p:bgPr>
        <a:blipFill>
          <a:blip r:embed="rId2">
            <a:alphaModFix/>
          </a:blip>
          <a:stretch>
            <a:fillRect/>
          </a:stretch>
        </a:blipFill>
      </p:bgPr>
    </p:bg>
    <p:spTree>
      <p:nvGrpSpPr>
        <p:cNvPr id="129" name="Shape 129"/>
        <p:cNvGrpSpPr/>
        <p:nvPr/>
      </p:nvGrpSpPr>
      <p:grpSpPr>
        <a:xfrm>
          <a:off x="0" y="0"/>
          <a:ext cx="0" cy="0"/>
          <a:chOff x="0" y="0"/>
          <a:chExt cx="0" cy="0"/>
        </a:xfrm>
      </p:grpSpPr>
      <p:sp>
        <p:nvSpPr>
          <p:cNvPr id="130" name="Google Shape;130;p4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1" name="Google Shape;131;p48"/>
          <p:cNvPicPr preferRelativeResize="0"/>
          <p:nvPr/>
        </p:nvPicPr>
        <p:blipFill rotWithShape="1">
          <a:blip r:embed="rId3">
            <a:alphaModFix/>
          </a:blip>
          <a:srcRect b="0" l="0" r="0" t="0"/>
          <a:stretch/>
        </p:blipFill>
        <p:spPr>
          <a:xfrm>
            <a:off x="10382644" y="427567"/>
            <a:ext cx="1504557" cy="289561"/>
          </a:xfrm>
          <a:prstGeom prst="rect">
            <a:avLst/>
          </a:prstGeom>
          <a:noFill/>
          <a:ln>
            <a:noFill/>
          </a:ln>
        </p:spPr>
      </p:pic>
      <p:sp>
        <p:nvSpPr>
          <p:cNvPr id="132" name="Google Shape;132;p48"/>
          <p:cNvSpPr txBox="1"/>
          <p:nvPr/>
        </p:nvSpPr>
        <p:spPr>
          <a:xfrm>
            <a:off x="11567584" y="6350336"/>
            <a:ext cx="304800" cy="177193"/>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fld id="{00000000-1234-1234-1234-123412341234}" type="slidenum">
              <a:rPr lang="en-US" sz="900">
                <a:solidFill>
                  <a:schemeClr val="dk1"/>
                </a:solidFill>
                <a:latin typeface="Arial"/>
                <a:ea typeface="Arial"/>
                <a:cs typeface="Arial"/>
                <a:sym typeface="Arial"/>
              </a:rPr>
              <a:t>‹#›</a:t>
            </a:fld>
            <a:endParaRPr sz="900">
              <a:solidFill>
                <a:schemeClr val="dk1"/>
              </a:solidFill>
              <a:latin typeface="Arial"/>
              <a:ea typeface="Arial"/>
              <a:cs typeface="Arial"/>
              <a:sym typeface="Arial"/>
            </a:endParaRPr>
          </a:p>
        </p:txBody>
      </p:sp>
      <p:cxnSp>
        <p:nvCxnSpPr>
          <p:cNvPr id="133" name="Google Shape;133;p48"/>
          <p:cNvCxnSpPr/>
          <p:nvPr/>
        </p:nvCxnSpPr>
        <p:spPr>
          <a:xfrm>
            <a:off x="11462175" y="6353556"/>
            <a:ext cx="0" cy="170688"/>
          </a:xfrm>
          <a:prstGeom prst="straightConnector1">
            <a:avLst/>
          </a:prstGeom>
          <a:noFill/>
          <a:ln cap="flat" cmpd="sng" w="9525">
            <a:solidFill>
              <a:schemeClr val="dk1"/>
            </a:solidFill>
            <a:prstDash val="solid"/>
            <a:round/>
            <a:headEnd len="med" w="med" type="none"/>
            <a:tailEnd len="med" w="med" type="none"/>
          </a:ln>
        </p:spPr>
      </p:cxnSp>
      <p:cxnSp>
        <p:nvCxnSpPr>
          <p:cNvPr id="134" name="Google Shape;134;p48"/>
          <p:cNvCxnSpPr/>
          <p:nvPr/>
        </p:nvCxnSpPr>
        <p:spPr>
          <a:xfrm rot="10800000">
            <a:off x="0" y="990600"/>
            <a:ext cx="12192000" cy="0"/>
          </a:xfrm>
          <a:prstGeom prst="straightConnector1">
            <a:avLst/>
          </a:prstGeom>
          <a:noFill/>
          <a:ln cap="flat" cmpd="sng" w="12700">
            <a:solidFill>
              <a:srgbClr val="CE1126"/>
            </a:solidFill>
            <a:prstDash val="solid"/>
            <a:round/>
            <a:headEnd len="sm" w="sm" type="none"/>
            <a:tailEnd len="sm" w="sm" type="none"/>
          </a:ln>
        </p:spPr>
      </p:cxn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ussion Topic">
  <p:cSld name="Discussion Topic">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49"/>
          <p:cNvSpPr txBox="1"/>
          <p:nvPr>
            <p:ph type="title"/>
          </p:nvPr>
        </p:nvSpPr>
        <p:spPr>
          <a:xfrm>
            <a:off x="320041" y="265176"/>
            <a:ext cx="9893931" cy="64130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7" name="Google Shape;137;p49"/>
          <p:cNvPicPr preferRelativeResize="0"/>
          <p:nvPr/>
        </p:nvPicPr>
        <p:blipFill rotWithShape="1">
          <a:blip r:embed="rId3">
            <a:alphaModFix/>
          </a:blip>
          <a:srcRect b="0" l="0" r="0" t="0"/>
          <a:stretch/>
        </p:blipFill>
        <p:spPr>
          <a:xfrm>
            <a:off x="10382644" y="427567"/>
            <a:ext cx="1504557" cy="289561"/>
          </a:xfrm>
          <a:prstGeom prst="rect">
            <a:avLst/>
          </a:prstGeom>
          <a:noFill/>
          <a:ln>
            <a:noFill/>
          </a:ln>
        </p:spPr>
      </p:pic>
      <p:sp>
        <p:nvSpPr>
          <p:cNvPr id="138" name="Google Shape;138;p49"/>
          <p:cNvSpPr txBox="1"/>
          <p:nvPr/>
        </p:nvSpPr>
        <p:spPr>
          <a:xfrm>
            <a:off x="11567584" y="6350336"/>
            <a:ext cx="304800" cy="177193"/>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fld id="{00000000-1234-1234-1234-123412341234}" type="slidenum">
              <a:rPr lang="en-US" sz="900">
                <a:solidFill>
                  <a:schemeClr val="dk1"/>
                </a:solidFill>
                <a:latin typeface="Arial"/>
                <a:ea typeface="Arial"/>
                <a:cs typeface="Arial"/>
                <a:sym typeface="Arial"/>
              </a:rPr>
              <a:t>‹#›</a:t>
            </a:fld>
            <a:endParaRPr sz="900">
              <a:solidFill>
                <a:schemeClr val="dk1"/>
              </a:solidFill>
              <a:latin typeface="Arial"/>
              <a:ea typeface="Arial"/>
              <a:cs typeface="Arial"/>
              <a:sym typeface="Arial"/>
            </a:endParaRPr>
          </a:p>
        </p:txBody>
      </p:sp>
      <p:cxnSp>
        <p:nvCxnSpPr>
          <p:cNvPr id="139" name="Google Shape;139;p49"/>
          <p:cNvCxnSpPr/>
          <p:nvPr/>
        </p:nvCxnSpPr>
        <p:spPr>
          <a:xfrm>
            <a:off x="11462175" y="6353556"/>
            <a:ext cx="0" cy="170688"/>
          </a:xfrm>
          <a:prstGeom prst="straightConnector1">
            <a:avLst/>
          </a:prstGeom>
          <a:noFill/>
          <a:ln cap="flat" cmpd="sng" w="9525">
            <a:solidFill>
              <a:schemeClr val="dk1"/>
            </a:solidFill>
            <a:prstDash val="solid"/>
            <a:round/>
            <a:headEnd len="med" w="med" type="none"/>
            <a:tailEnd len="med" w="med" type="none"/>
          </a:ln>
        </p:spPr>
      </p:cxnSp>
      <p:cxnSp>
        <p:nvCxnSpPr>
          <p:cNvPr id="140" name="Google Shape;140;p49"/>
          <p:cNvCxnSpPr/>
          <p:nvPr/>
        </p:nvCxnSpPr>
        <p:spPr>
          <a:xfrm rot="10800000">
            <a:off x="0" y="990600"/>
            <a:ext cx="12192000" cy="0"/>
          </a:xfrm>
          <a:prstGeom prst="straightConnector1">
            <a:avLst/>
          </a:prstGeom>
          <a:noFill/>
          <a:ln cap="flat" cmpd="sng" w="12700">
            <a:solidFill>
              <a:srgbClr val="CE1126"/>
            </a:solidFill>
            <a:prstDash val="solid"/>
            <a:round/>
            <a:headEnd len="sm" w="sm" type="none"/>
            <a:tailEnd len="sm" w="sm" type="none"/>
          </a:ln>
        </p:spPr>
      </p:cxnSp>
      <p:sp>
        <p:nvSpPr>
          <p:cNvPr id="141" name="Google Shape;141;p49"/>
          <p:cNvSpPr txBox="1"/>
          <p:nvPr>
            <p:ph idx="1" type="body"/>
          </p:nvPr>
        </p:nvSpPr>
        <p:spPr>
          <a:xfrm>
            <a:off x="320040" y="1152144"/>
            <a:ext cx="10744200" cy="4724400"/>
          </a:xfrm>
          <a:prstGeom prst="rect">
            <a:avLst/>
          </a:prstGeom>
          <a:noFill/>
          <a:ln>
            <a:noFill/>
          </a:ln>
        </p:spPr>
        <p:txBody>
          <a:bodyPr anchorCtr="0" anchor="t" bIns="45700" lIns="91425" spcFirstLastPara="1" rIns="91425" wrap="square" tIns="45700">
            <a:normAutofit/>
          </a:bodyPr>
          <a:lstStyle>
            <a:lvl1pPr indent="-393700" lvl="0" marL="457200" algn="l">
              <a:spcBef>
                <a:spcPts val="520"/>
              </a:spcBef>
              <a:spcAft>
                <a:spcPts val="0"/>
              </a:spcAft>
              <a:buClr>
                <a:schemeClr val="lt1"/>
              </a:buClr>
              <a:buSzPts val="2600"/>
              <a:buFont typeface="Calibri"/>
              <a:buAutoNum type="arabicPeriod"/>
              <a:defRPr sz="2600"/>
            </a:lvl1pPr>
            <a:lvl2pPr indent="-381000" lvl="1" marL="914400" algn="l">
              <a:spcBef>
                <a:spcPts val="480"/>
              </a:spcBef>
              <a:spcAft>
                <a:spcPts val="0"/>
              </a:spcAft>
              <a:buClr>
                <a:schemeClr val="lt1"/>
              </a:buClr>
              <a:buSzPts val="2400"/>
              <a:buChar char="–"/>
              <a:defRPr sz="2400"/>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2"/>
          <p:cNvSpPr txBox="1"/>
          <p:nvPr>
            <p:ph type="title"/>
          </p:nvPr>
        </p:nvSpPr>
        <p:spPr>
          <a:xfrm>
            <a:off x="609600" y="148130"/>
            <a:ext cx="109728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2"/>
          <p:cNvSpPr txBox="1"/>
          <p:nvPr>
            <p:ph idx="1" type="body"/>
          </p:nvPr>
        </p:nvSpPr>
        <p:spPr>
          <a:xfrm>
            <a:off x="598620" y="1443836"/>
            <a:ext cx="10972800" cy="5261765"/>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lt1"/>
              </a:buClr>
              <a:buSzPts val="2800"/>
              <a:buChar char="•"/>
              <a:defRPr sz="2800">
                <a:solidFill>
                  <a:schemeClr val="lt1"/>
                </a:solidFill>
              </a:defRPr>
            </a:lvl1pPr>
            <a:lvl2pPr indent="-381000" lvl="1" marL="914400" algn="l">
              <a:spcBef>
                <a:spcPts val="480"/>
              </a:spcBef>
              <a:spcAft>
                <a:spcPts val="0"/>
              </a:spcAft>
              <a:buClr>
                <a:schemeClr val="lt1"/>
              </a:buClr>
              <a:buSzPts val="2400"/>
              <a:buChar char="–"/>
              <a:defRPr>
                <a:solidFill>
                  <a:schemeClr val="lt1"/>
                </a:solidFill>
              </a:defRPr>
            </a:lvl2pPr>
            <a:lvl3pPr indent="-355600" lvl="2" marL="1371600" algn="l">
              <a:spcBef>
                <a:spcPts val="400"/>
              </a:spcBef>
              <a:spcAft>
                <a:spcPts val="0"/>
              </a:spcAft>
              <a:buClr>
                <a:schemeClr val="lt1"/>
              </a:buClr>
              <a:buSzPts val="2000"/>
              <a:buChar char="•"/>
              <a:defRPr>
                <a:solidFill>
                  <a:schemeClr val="lt1"/>
                </a:solidFill>
              </a:defRPr>
            </a:lvl3pPr>
            <a:lvl4pPr indent="-342900" lvl="3" marL="1828800" algn="l">
              <a:spcBef>
                <a:spcPts val="360"/>
              </a:spcBef>
              <a:spcAft>
                <a:spcPts val="0"/>
              </a:spcAft>
              <a:buClr>
                <a:schemeClr val="lt1"/>
              </a:buClr>
              <a:buSzPts val="1800"/>
              <a:buChar char="–"/>
              <a:defRPr>
                <a:solidFill>
                  <a:schemeClr val="lt1"/>
                </a:solidFill>
              </a:defRPr>
            </a:lvl4pPr>
            <a:lvl5pPr indent="-342900" lvl="4" marL="2286000" algn="l">
              <a:spcBef>
                <a:spcPts val="360"/>
              </a:spcBef>
              <a:spcAft>
                <a:spcPts val="0"/>
              </a:spcAft>
              <a:buClr>
                <a:schemeClr val="lt1"/>
              </a:buClr>
              <a:buSzPts val="18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lt1"/>
                </a:solidFill>
                <a:latin typeface="Calibri"/>
                <a:ea typeface="Calibri"/>
                <a:cs typeface="Calibri"/>
                <a:sym typeface="Calibri"/>
              </a:defRPr>
            </a:lvl1pPr>
            <a:lvl2pPr indent="0" lvl="1" marL="0" algn="r">
              <a:spcBef>
                <a:spcPts val="0"/>
              </a:spcBef>
              <a:buNone/>
              <a:defRPr b="0" i="0" sz="1200" u="none" cap="none" strike="noStrike">
                <a:solidFill>
                  <a:schemeClr val="lt1"/>
                </a:solidFill>
                <a:latin typeface="Calibri"/>
                <a:ea typeface="Calibri"/>
                <a:cs typeface="Calibri"/>
                <a:sym typeface="Calibri"/>
              </a:defRPr>
            </a:lvl2pPr>
            <a:lvl3pPr indent="0" lvl="2" marL="0" algn="r">
              <a:spcBef>
                <a:spcPts val="0"/>
              </a:spcBef>
              <a:buNone/>
              <a:defRPr b="0" i="0" sz="1200" u="none" cap="none" strike="noStrike">
                <a:solidFill>
                  <a:schemeClr val="lt1"/>
                </a:solidFill>
                <a:latin typeface="Calibri"/>
                <a:ea typeface="Calibri"/>
                <a:cs typeface="Calibri"/>
                <a:sym typeface="Calibri"/>
              </a:defRPr>
            </a:lvl3pPr>
            <a:lvl4pPr indent="0" lvl="3" marL="0" algn="r">
              <a:spcBef>
                <a:spcPts val="0"/>
              </a:spcBef>
              <a:buNone/>
              <a:defRPr b="0" i="0" sz="1200" u="none" cap="none" strike="noStrike">
                <a:solidFill>
                  <a:schemeClr val="lt1"/>
                </a:solidFill>
                <a:latin typeface="Calibri"/>
                <a:ea typeface="Calibri"/>
                <a:cs typeface="Calibri"/>
                <a:sym typeface="Calibri"/>
              </a:defRPr>
            </a:lvl4pPr>
            <a:lvl5pPr indent="0" lvl="4" marL="0" algn="r">
              <a:spcBef>
                <a:spcPts val="0"/>
              </a:spcBef>
              <a:buNone/>
              <a:defRPr b="0" i="0" sz="1200" u="none" cap="none" strike="noStrike">
                <a:solidFill>
                  <a:schemeClr val="lt1"/>
                </a:solidFill>
                <a:latin typeface="Calibri"/>
                <a:ea typeface="Calibri"/>
                <a:cs typeface="Calibri"/>
                <a:sym typeface="Calibri"/>
              </a:defRPr>
            </a:lvl5pPr>
            <a:lvl6pPr indent="0" lvl="5" marL="0" algn="r">
              <a:spcBef>
                <a:spcPts val="0"/>
              </a:spcBef>
              <a:buNone/>
              <a:defRPr b="0" i="0" sz="1200" u="none" cap="none" strike="noStrike">
                <a:solidFill>
                  <a:schemeClr val="lt1"/>
                </a:solidFill>
                <a:latin typeface="Calibri"/>
                <a:ea typeface="Calibri"/>
                <a:cs typeface="Calibri"/>
                <a:sym typeface="Calibri"/>
              </a:defRPr>
            </a:lvl6pPr>
            <a:lvl7pPr indent="0" lvl="6" marL="0" algn="r">
              <a:spcBef>
                <a:spcPts val="0"/>
              </a:spcBef>
              <a:buNone/>
              <a:defRPr b="0" i="0" sz="1200" u="none" cap="none" strike="noStrike">
                <a:solidFill>
                  <a:schemeClr val="lt1"/>
                </a:solidFill>
                <a:latin typeface="Calibri"/>
                <a:ea typeface="Calibri"/>
                <a:cs typeface="Calibri"/>
                <a:sym typeface="Calibri"/>
              </a:defRPr>
            </a:lvl7pPr>
            <a:lvl8pPr indent="0" lvl="7" marL="0" algn="r">
              <a:spcBef>
                <a:spcPts val="0"/>
              </a:spcBef>
              <a:buNone/>
              <a:defRPr b="0" i="0" sz="1200" u="none" cap="none" strike="noStrike">
                <a:solidFill>
                  <a:schemeClr val="lt1"/>
                </a:solidFill>
                <a:latin typeface="Calibri"/>
                <a:ea typeface="Calibri"/>
                <a:cs typeface="Calibri"/>
                <a:sym typeface="Calibri"/>
              </a:defRPr>
            </a:lvl8pPr>
            <a:lvl9pPr indent="0" lvl="8" mar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 name="Google Shape;25;p32"/>
          <p:cNvSpPr txBox="1"/>
          <p:nvPr/>
        </p:nvSpPr>
        <p:spPr>
          <a:xfrm>
            <a:off x="11567584" y="6350328"/>
            <a:ext cx="304800" cy="177193"/>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fld id="{00000000-1234-1234-1234-123412341234}" type="slidenum">
              <a:rPr b="0" i="0" lang="en-US" sz="900" u="none" cap="none" strike="noStrike">
                <a:solidFill>
                  <a:schemeClr val="dk1"/>
                </a:solidFill>
                <a:latin typeface="Arial"/>
                <a:ea typeface="Arial"/>
                <a:cs typeface="Arial"/>
                <a:sym typeface="Arial"/>
              </a:rPr>
              <a:t>‹#›</a:t>
            </a:fld>
            <a:endParaRPr b="0" i="0" sz="900" u="none" cap="none" strike="noStrike">
              <a:solidFill>
                <a:schemeClr val="dk1"/>
              </a:solidFill>
              <a:latin typeface="Arial"/>
              <a:ea typeface="Arial"/>
              <a:cs typeface="Arial"/>
              <a:sym typeface="Arial"/>
            </a:endParaRPr>
          </a:p>
        </p:txBody>
      </p:sp>
      <p:cxnSp>
        <p:nvCxnSpPr>
          <p:cNvPr id="26" name="Google Shape;26;p32"/>
          <p:cNvCxnSpPr/>
          <p:nvPr/>
        </p:nvCxnSpPr>
        <p:spPr>
          <a:xfrm>
            <a:off x="11462175" y="6353556"/>
            <a:ext cx="0" cy="170688"/>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p:cSld name="Activity">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50"/>
          <p:cNvSpPr txBox="1"/>
          <p:nvPr>
            <p:ph type="title"/>
          </p:nvPr>
        </p:nvSpPr>
        <p:spPr>
          <a:xfrm>
            <a:off x="320041" y="265176"/>
            <a:ext cx="9893931" cy="64130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4" name="Google Shape;144;p50"/>
          <p:cNvPicPr preferRelativeResize="0"/>
          <p:nvPr/>
        </p:nvPicPr>
        <p:blipFill rotWithShape="1">
          <a:blip r:embed="rId3">
            <a:alphaModFix/>
          </a:blip>
          <a:srcRect b="0" l="0" r="0" t="0"/>
          <a:stretch/>
        </p:blipFill>
        <p:spPr>
          <a:xfrm>
            <a:off x="10382644" y="427567"/>
            <a:ext cx="1504557" cy="289561"/>
          </a:xfrm>
          <a:prstGeom prst="rect">
            <a:avLst/>
          </a:prstGeom>
          <a:noFill/>
          <a:ln>
            <a:noFill/>
          </a:ln>
        </p:spPr>
      </p:pic>
      <p:sp>
        <p:nvSpPr>
          <p:cNvPr id="145" name="Google Shape;145;p50"/>
          <p:cNvSpPr txBox="1"/>
          <p:nvPr/>
        </p:nvSpPr>
        <p:spPr>
          <a:xfrm>
            <a:off x="11567584" y="6350336"/>
            <a:ext cx="304800" cy="177193"/>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fld id="{00000000-1234-1234-1234-123412341234}" type="slidenum">
              <a:rPr lang="en-US" sz="900">
                <a:solidFill>
                  <a:schemeClr val="dk1"/>
                </a:solidFill>
                <a:latin typeface="Arial"/>
                <a:ea typeface="Arial"/>
                <a:cs typeface="Arial"/>
                <a:sym typeface="Arial"/>
              </a:rPr>
              <a:t>‹#›</a:t>
            </a:fld>
            <a:endParaRPr sz="900">
              <a:solidFill>
                <a:schemeClr val="dk1"/>
              </a:solidFill>
              <a:latin typeface="Arial"/>
              <a:ea typeface="Arial"/>
              <a:cs typeface="Arial"/>
              <a:sym typeface="Arial"/>
            </a:endParaRPr>
          </a:p>
        </p:txBody>
      </p:sp>
      <p:cxnSp>
        <p:nvCxnSpPr>
          <p:cNvPr id="146" name="Google Shape;146;p50"/>
          <p:cNvCxnSpPr/>
          <p:nvPr/>
        </p:nvCxnSpPr>
        <p:spPr>
          <a:xfrm>
            <a:off x="11462175" y="6353556"/>
            <a:ext cx="0" cy="170688"/>
          </a:xfrm>
          <a:prstGeom prst="straightConnector1">
            <a:avLst/>
          </a:prstGeom>
          <a:noFill/>
          <a:ln cap="flat" cmpd="sng" w="9525">
            <a:solidFill>
              <a:schemeClr val="dk1"/>
            </a:solidFill>
            <a:prstDash val="solid"/>
            <a:round/>
            <a:headEnd len="med" w="med" type="none"/>
            <a:tailEnd len="med" w="med" type="none"/>
          </a:ln>
        </p:spPr>
      </p:cxnSp>
      <p:cxnSp>
        <p:nvCxnSpPr>
          <p:cNvPr id="147" name="Google Shape;147;p50"/>
          <p:cNvCxnSpPr/>
          <p:nvPr/>
        </p:nvCxnSpPr>
        <p:spPr>
          <a:xfrm rot="10800000">
            <a:off x="0" y="990600"/>
            <a:ext cx="12192000" cy="0"/>
          </a:xfrm>
          <a:prstGeom prst="straightConnector1">
            <a:avLst/>
          </a:prstGeom>
          <a:noFill/>
          <a:ln cap="flat" cmpd="sng" w="12700">
            <a:solidFill>
              <a:srgbClr val="CE1126"/>
            </a:solidFill>
            <a:prstDash val="solid"/>
            <a:round/>
            <a:headEnd len="sm" w="sm" type="none"/>
            <a:tailEnd len="sm" w="sm" type="none"/>
          </a:ln>
        </p:spPr>
      </p:cxnSp>
      <p:sp>
        <p:nvSpPr>
          <p:cNvPr id="148" name="Google Shape;148;p50"/>
          <p:cNvSpPr txBox="1"/>
          <p:nvPr>
            <p:ph idx="1" type="body"/>
          </p:nvPr>
        </p:nvSpPr>
        <p:spPr>
          <a:xfrm>
            <a:off x="320040" y="1152144"/>
            <a:ext cx="10820400" cy="47244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lt1"/>
              </a:buClr>
              <a:buSzPts val="2800"/>
              <a:buFont typeface="Calibri"/>
              <a:buAutoNum type="arabicPeriod"/>
              <a:defRPr/>
            </a:lvl1pPr>
            <a:lvl2pPr indent="-381000" lvl="1" marL="914400" algn="l">
              <a:spcBef>
                <a:spcPts val="480"/>
              </a:spcBef>
              <a:spcAft>
                <a:spcPts val="0"/>
              </a:spcAft>
              <a:buClr>
                <a:schemeClr val="lt1"/>
              </a:buClr>
              <a:buSzPts val="24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3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4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lt1"/>
                </a:solidFill>
                <a:latin typeface="Calibri"/>
                <a:ea typeface="Calibri"/>
                <a:cs typeface="Calibri"/>
                <a:sym typeface="Calibri"/>
              </a:defRPr>
            </a:lvl1pPr>
            <a:lvl2pPr indent="0" lvl="1" marL="0" algn="r">
              <a:spcBef>
                <a:spcPts val="0"/>
              </a:spcBef>
              <a:buNone/>
              <a:defRPr b="0" i="0" sz="1200" u="none" cap="none" strike="noStrike">
                <a:solidFill>
                  <a:schemeClr val="lt1"/>
                </a:solidFill>
                <a:latin typeface="Calibri"/>
                <a:ea typeface="Calibri"/>
                <a:cs typeface="Calibri"/>
                <a:sym typeface="Calibri"/>
              </a:defRPr>
            </a:lvl2pPr>
            <a:lvl3pPr indent="0" lvl="2" marL="0" algn="r">
              <a:spcBef>
                <a:spcPts val="0"/>
              </a:spcBef>
              <a:buNone/>
              <a:defRPr b="0" i="0" sz="1200" u="none" cap="none" strike="noStrike">
                <a:solidFill>
                  <a:schemeClr val="lt1"/>
                </a:solidFill>
                <a:latin typeface="Calibri"/>
                <a:ea typeface="Calibri"/>
                <a:cs typeface="Calibri"/>
                <a:sym typeface="Calibri"/>
              </a:defRPr>
            </a:lvl3pPr>
            <a:lvl4pPr indent="0" lvl="3" marL="0" algn="r">
              <a:spcBef>
                <a:spcPts val="0"/>
              </a:spcBef>
              <a:buNone/>
              <a:defRPr b="0" i="0" sz="1200" u="none" cap="none" strike="noStrike">
                <a:solidFill>
                  <a:schemeClr val="lt1"/>
                </a:solidFill>
                <a:latin typeface="Calibri"/>
                <a:ea typeface="Calibri"/>
                <a:cs typeface="Calibri"/>
                <a:sym typeface="Calibri"/>
              </a:defRPr>
            </a:lvl4pPr>
            <a:lvl5pPr indent="0" lvl="4" marL="0" algn="r">
              <a:spcBef>
                <a:spcPts val="0"/>
              </a:spcBef>
              <a:buNone/>
              <a:defRPr b="0" i="0" sz="1200" u="none" cap="none" strike="noStrike">
                <a:solidFill>
                  <a:schemeClr val="lt1"/>
                </a:solidFill>
                <a:latin typeface="Calibri"/>
                <a:ea typeface="Calibri"/>
                <a:cs typeface="Calibri"/>
                <a:sym typeface="Calibri"/>
              </a:defRPr>
            </a:lvl5pPr>
            <a:lvl6pPr indent="0" lvl="5" marL="0" algn="r">
              <a:spcBef>
                <a:spcPts val="0"/>
              </a:spcBef>
              <a:buNone/>
              <a:defRPr b="0" i="0" sz="1200" u="none" cap="none" strike="noStrike">
                <a:solidFill>
                  <a:schemeClr val="lt1"/>
                </a:solidFill>
                <a:latin typeface="Calibri"/>
                <a:ea typeface="Calibri"/>
                <a:cs typeface="Calibri"/>
                <a:sym typeface="Calibri"/>
              </a:defRPr>
            </a:lvl6pPr>
            <a:lvl7pPr indent="0" lvl="6" marL="0" algn="r">
              <a:spcBef>
                <a:spcPts val="0"/>
              </a:spcBef>
              <a:buNone/>
              <a:defRPr b="0" i="0" sz="1200" u="none" cap="none" strike="noStrike">
                <a:solidFill>
                  <a:schemeClr val="lt1"/>
                </a:solidFill>
                <a:latin typeface="Calibri"/>
                <a:ea typeface="Calibri"/>
                <a:cs typeface="Calibri"/>
                <a:sym typeface="Calibri"/>
              </a:defRPr>
            </a:lvl7pPr>
            <a:lvl8pPr indent="0" lvl="7" marL="0" algn="r">
              <a:spcBef>
                <a:spcPts val="0"/>
              </a:spcBef>
              <a:buNone/>
              <a:defRPr b="0" i="0" sz="1200" u="none" cap="none" strike="noStrike">
                <a:solidFill>
                  <a:schemeClr val="lt1"/>
                </a:solidFill>
                <a:latin typeface="Calibri"/>
                <a:ea typeface="Calibri"/>
                <a:cs typeface="Calibri"/>
                <a:sym typeface="Calibri"/>
              </a:defRPr>
            </a:lvl8pPr>
            <a:lvl9pPr indent="0" lvl="8" mar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2" name="Google Shape;32;p33"/>
          <p:cNvSpPr txBox="1"/>
          <p:nvPr/>
        </p:nvSpPr>
        <p:spPr>
          <a:xfrm>
            <a:off x="11567584" y="6350328"/>
            <a:ext cx="304800" cy="177193"/>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fld id="{00000000-1234-1234-1234-123412341234}" type="slidenum">
              <a:rPr b="0" i="0" lang="en-US" sz="900" u="none" cap="none" strike="noStrike">
                <a:solidFill>
                  <a:schemeClr val="dk1"/>
                </a:solidFill>
                <a:latin typeface="Arial"/>
                <a:ea typeface="Arial"/>
                <a:cs typeface="Arial"/>
                <a:sym typeface="Arial"/>
              </a:rPr>
              <a:t>‹#›</a:t>
            </a:fld>
            <a:endParaRPr b="0" i="0" sz="900" u="none" cap="none" strike="noStrike">
              <a:solidFill>
                <a:schemeClr val="dk1"/>
              </a:solidFill>
              <a:latin typeface="Arial"/>
              <a:ea typeface="Arial"/>
              <a:cs typeface="Arial"/>
              <a:sym typeface="Arial"/>
            </a:endParaRPr>
          </a:p>
        </p:txBody>
      </p:sp>
      <p:cxnSp>
        <p:nvCxnSpPr>
          <p:cNvPr id="33" name="Google Shape;33;p33"/>
          <p:cNvCxnSpPr/>
          <p:nvPr/>
        </p:nvCxnSpPr>
        <p:spPr>
          <a:xfrm>
            <a:off x="11462175" y="6353556"/>
            <a:ext cx="0" cy="170688"/>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34" name="Shape 34"/>
        <p:cNvGrpSpPr/>
        <p:nvPr/>
      </p:nvGrpSpPr>
      <p:grpSpPr>
        <a:xfrm>
          <a:off x="0" y="0"/>
          <a:ext cx="0" cy="0"/>
          <a:chOff x="0" y="0"/>
          <a:chExt cx="0" cy="0"/>
        </a:xfrm>
      </p:grpSpPr>
      <p:sp>
        <p:nvSpPr>
          <p:cNvPr id="35" name="Google Shape;35;p3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p34"/>
          <p:cNvSpPr txBox="1"/>
          <p:nvPr>
            <p:ph type="title"/>
          </p:nvPr>
        </p:nvSpPr>
        <p:spPr>
          <a:xfrm>
            <a:off x="609600" y="148130"/>
            <a:ext cx="109728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4"/>
          <p:cNvSpPr txBox="1"/>
          <p:nvPr>
            <p:ph idx="1" type="body"/>
          </p:nvPr>
        </p:nvSpPr>
        <p:spPr>
          <a:xfrm>
            <a:off x="598620" y="1443836"/>
            <a:ext cx="10972800" cy="5261765"/>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lt1"/>
              </a:buClr>
              <a:buSzPts val="2800"/>
              <a:buChar char="•"/>
              <a:defRPr sz="2800">
                <a:solidFill>
                  <a:schemeClr val="lt1"/>
                </a:solidFill>
              </a:defRPr>
            </a:lvl1pPr>
            <a:lvl2pPr indent="-381000" lvl="1" marL="914400" algn="l">
              <a:spcBef>
                <a:spcPts val="480"/>
              </a:spcBef>
              <a:spcAft>
                <a:spcPts val="0"/>
              </a:spcAft>
              <a:buClr>
                <a:schemeClr val="lt1"/>
              </a:buClr>
              <a:buSzPts val="2400"/>
              <a:buChar char="–"/>
              <a:defRPr>
                <a:solidFill>
                  <a:schemeClr val="lt1"/>
                </a:solidFill>
              </a:defRPr>
            </a:lvl2pPr>
            <a:lvl3pPr indent="-355600" lvl="2" marL="1371600" algn="l">
              <a:spcBef>
                <a:spcPts val="400"/>
              </a:spcBef>
              <a:spcAft>
                <a:spcPts val="0"/>
              </a:spcAft>
              <a:buClr>
                <a:schemeClr val="lt1"/>
              </a:buClr>
              <a:buSzPts val="2000"/>
              <a:buChar char="•"/>
              <a:defRPr>
                <a:solidFill>
                  <a:schemeClr val="lt1"/>
                </a:solidFill>
              </a:defRPr>
            </a:lvl3pPr>
            <a:lvl4pPr indent="-342900" lvl="3" marL="1828800" algn="l">
              <a:spcBef>
                <a:spcPts val="360"/>
              </a:spcBef>
              <a:spcAft>
                <a:spcPts val="0"/>
              </a:spcAft>
              <a:buClr>
                <a:schemeClr val="lt1"/>
              </a:buClr>
              <a:buSzPts val="1800"/>
              <a:buChar char="–"/>
              <a:defRPr>
                <a:solidFill>
                  <a:schemeClr val="lt1"/>
                </a:solidFill>
              </a:defRPr>
            </a:lvl4pPr>
            <a:lvl5pPr indent="-342900" lvl="4" marL="2286000" algn="l">
              <a:spcBef>
                <a:spcPts val="360"/>
              </a:spcBef>
              <a:spcAft>
                <a:spcPts val="0"/>
              </a:spcAft>
              <a:buClr>
                <a:schemeClr val="lt1"/>
              </a:buClr>
              <a:buSzPts val="18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35"/>
          <p:cNvSpPr txBox="1"/>
          <p:nvPr>
            <p:ph type="title"/>
          </p:nvPr>
        </p:nvSpPr>
        <p:spPr>
          <a:xfrm>
            <a:off x="1811867" y="4949826"/>
            <a:ext cx="8534400" cy="68897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Clr>
                <a:schemeClr val="lt1"/>
              </a:buClr>
              <a:buSzPts val="2800"/>
              <a:buFont typeface="Arial"/>
              <a:buNone/>
              <a:defRPr b="1" sz="2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5"/>
          <p:cNvSpPr txBox="1"/>
          <p:nvPr>
            <p:ph idx="1" type="body"/>
          </p:nvPr>
        </p:nvSpPr>
        <p:spPr>
          <a:xfrm>
            <a:off x="1811867" y="4495800"/>
            <a:ext cx="8534400" cy="444500"/>
          </a:xfrm>
          <a:prstGeom prst="rect">
            <a:avLst/>
          </a:prstGeom>
          <a:noFill/>
          <a:ln>
            <a:noFill/>
          </a:ln>
        </p:spPr>
        <p:txBody>
          <a:bodyPr anchorCtr="0" anchor="b" bIns="45700" lIns="91425" spcFirstLastPara="1" rIns="91425" wrap="square" tIns="45700">
            <a:normAutofit/>
          </a:bodyPr>
          <a:lstStyle>
            <a:lvl1pPr indent="-228600" lvl="0" marL="457200" algn="ctr">
              <a:spcBef>
                <a:spcPts val="280"/>
              </a:spcBef>
              <a:spcAft>
                <a:spcPts val="0"/>
              </a:spcAft>
              <a:buClr>
                <a:schemeClr val="lt1"/>
              </a:buClr>
              <a:buSzPts val="1400"/>
              <a:buNone/>
              <a:defRPr sz="1400">
                <a:solidFill>
                  <a:schemeClr val="lt1"/>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3" name="Google Shape;43;p3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6" name="Shape 46"/>
        <p:cNvGrpSpPr/>
        <p:nvPr/>
      </p:nvGrpSpPr>
      <p:grpSpPr>
        <a:xfrm>
          <a:off x="0" y="0"/>
          <a:ext cx="0" cy="0"/>
          <a:chOff x="0" y="0"/>
          <a:chExt cx="0" cy="0"/>
        </a:xfrm>
      </p:grpSpPr>
      <p:sp>
        <p:nvSpPr>
          <p:cNvPr id="47" name="Google Shape;47;p3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4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36"/>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lt1"/>
              </a:buClr>
              <a:buSzPts val="2800"/>
              <a:buChar char="•"/>
              <a:defRPr sz="2800">
                <a:solidFill>
                  <a:schemeClr val="lt1"/>
                </a:solidFill>
              </a:defRPr>
            </a:lvl1pPr>
            <a:lvl2pPr indent="-381000" lvl="1" marL="914400" algn="l">
              <a:spcBef>
                <a:spcPts val="480"/>
              </a:spcBef>
              <a:spcAft>
                <a:spcPts val="0"/>
              </a:spcAft>
              <a:buClr>
                <a:schemeClr val="lt1"/>
              </a:buClr>
              <a:buSzPts val="2400"/>
              <a:buChar char="–"/>
              <a:defRPr sz="2400">
                <a:solidFill>
                  <a:schemeClr val="lt1"/>
                </a:solidFill>
              </a:defRPr>
            </a:lvl2pPr>
            <a:lvl3pPr indent="-355600" lvl="2" marL="1371600" algn="l">
              <a:spcBef>
                <a:spcPts val="400"/>
              </a:spcBef>
              <a:spcAft>
                <a:spcPts val="0"/>
              </a:spcAft>
              <a:buClr>
                <a:schemeClr val="lt1"/>
              </a:buClr>
              <a:buSzPts val="2000"/>
              <a:buChar char="•"/>
              <a:defRPr sz="2000">
                <a:solidFill>
                  <a:schemeClr val="lt1"/>
                </a:solidFill>
              </a:defRPr>
            </a:lvl3pPr>
            <a:lvl4pPr indent="-342900" lvl="3" marL="1828800" algn="l">
              <a:spcBef>
                <a:spcPts val="360"/>
              </a:spcBef>
              <a:spcAft>
                <a:spcPts val="0"/>
              </a:spcAft>
              <a:buClr>
                <a:schemeClr val="lt1"/>
              </a:buClr>
              <a:buSzPts val="1800"/>
              <a:buChar char="–"/>
              <a:defRPr sz="1800">
                <a:solidFill>
                  <a:schemeClr val="lt1"/>
                </a:solidFill>
              </a:defRPr>
            </a:lvl4pPr>
            <a:lvl5pPr indent="-342900" lvl="4" marL="2286000" algn="l">
              <a:spcBef>
                <a:spcPts val="360"/>
              </a:spcBef>
              <a:spcAft>
                <a:spcPts val="0"/>
              </a:spcAft>
              <a:buClr>
                <a:schemeClr val="lt1"/>
              </a:buClr>
              <a:buSzPts val="1800"/>
              <a:buChar char="»"/>
              <a:defRPr sz="1800">
                <a:solidFill>
                  <a:schemeClr val="lt1"/>
                </a:solidFil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 name="Google Shape;49;p36"/>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lt1"/>
              </a:buClr>
              <a:buSzPts val="2800"/>
              <a:buChar char="•"/>
              <a:defRPr sz="2800">
                <a:solidFill>
                  <a:schemeClr val="lt1"/>
                </a:solidFill>
              </a:defRPr>
            </a:lvl1pPr>
            <a:lvl2pPr indent="-381000" lvl="1" marL="914400" algn="l">
              <a:spcBef>
                <a:spcPts val="480"/>
              </a:spcBef>
              <a:spcAft>
                <a:spcPts val="0"/>
              </a:spcAft>
              <a:buClr>
                <a:schemeClr val="lt1"/>
              </a:buClr>
              <a:buSzPts val="2400"/>
              <a:buChar char="–"/>
              <a:defRPr sz="2400">
                <a:solidFill>
                  <a:schemeClr val="lt1"/>
                </a:solidFill>
              </a:defRPr>
            </a:lvl2pPr>
            <a:lvl3pPr indent="-355600" lvl="2" marL="1371600" algn="l">
              <a:spcBef>
                <a:spcPts val="400"/>
              </a:spcBef>
              <a:spcAft>
                <a:spcPts val="0"/>
              </a:spcAft>
              <a:buClr>
                <a:schemeClr val="lt1"/>
              </a:buClr>
              <a:buSzPts val="2000"/>
              <a:buChar char="•"/>
              <a:defRPr sz="2000">
                <a:solidFill>
                  <a:schemeClr val="lt1"/>
                </a:solidFill>
              </a:defRPr>
            </a:lvl3pPr>
            <a:lvl4pPr indent="-342900" lvl="3" marL="1828800" algn="l">
              <a:spcBef>
                <a:spcPts val="360"/>
              </a:spcBef>
              <a:spcAft>
                <a:spcPts val="0"/>
              </a:spcAft>
              <a:buClr>
                <a:schemeClr val="lt1"/>
              </a:buClr>
              <a:buSzPts val="1800"/>
              <a:buChar char="–"/>
              <a:defRPr sz="1800">
                <a:solidFill>
                  <a:schemeClr val="lt1"/>
                </a:solidFill>
              </a:defRPr>
            </a:lvl4pPr>
            <a:lvl5pPr indent="-342900" lvl="4" marL="2286000" algn="l">
              <a:spcBef>
                <a:spcPts val="360"/>
              </a:spcBef>
              <a:spcAft>
                <a:spcPts val="0"/>
              </a:spcAft>
              <a:buClr>
                <a:schemeClr val="lt1"/>
              </a:buClr>
              <a:buSzPts val="1800"/>
              <a:buChar char="»"/>
              <a:defRPr sz="1800">
                <a:solidFill>
                  <a:schemeClr val="lt1"/>
                </a:solidFil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0" name="Google Shape;50;p3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3" name="Shape 53"/>
        <p:cNvGrpSpPr/>
        <p:nvPr/>
      </p:nvGrpSpPr>
      <p:grpSpPr>
        <a:xfrm>
          <a:off x="0" y="0"/>
          <a:ext cx="0" cy="0"/>
          <a:chOff x="0" y="0"/>
          <a:chExt cx="0" cy="0"/>
        </a:xfrm>
      </p:grpSpPr>
      <p:sp>
        <p:nvSpPr>
          <p:cNvPr id="54" name="Google Shape;54;p37"/>
          <p:cNvSpPr txBox="1"/>
          <p:nvPr>
            <p:ph type="title"/>
          </p:nvPr>
        </p:nvSpPr>
        <p:spPr>
          <a:xfrm>
            <a:off x="609600" y="148130"/>
            <a:ext cx="109728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7"/>
          <p:cNvSpPr txBox="1"/>
          <p:nvPr>
            <p:ph idx="1" type="body"/>
          </p:nvPr>
        </p:nvSpPr>
        <p:spPr>
          <a:xfrm>
            <a:off x="609600" y="1591355"/>
            <a:ext cx="5386917"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lt1"/>
              </a:buClr>
              <a:buSzPts val="2400"/>
              <a:buNone/>
              <a:defRPr b="1" sz="2400">
                <a:solidFill>
                  <a:schemeClr val="lt1"/>
                </a:solidFill>
              </a:defRPr>
            </a:lvl1pPr>
            <a:lvl2pPr indent="-228600" lvl="1" marL="914400" algn="l">
              <a:spcBef>
                <a:spcPts val="400"/>
              </a:spcBef>
              <a:spcAft>
                <a:spcPts val="0"/>
              </a:spcAft>
              <a:buClr>
                <a:schemeClr val="lt1"/>
              </a:buClr>
              <a:buSzPts val="2000"/>
              <a:buNone/>
              <a:defRPr b="1" sz="2000"/>
            </a:lvl2pPr>
            <a:lvl3pPr indent="-228600" lvl="2" marL="1371600" algn="l">
              <a:spcBef>
                <a:spcPts val="360"/>
              </a:spcBef>
              <a:spcAft>
                <a:spcPts val="0"/>
              </a:spcAft>
              <a:buClr>
                <a:schemeClr val="lt1"/>
              </a:buClr>
              <a:buSzPts val="1800"/>
              <a:buNone/>
              <a:defRPr b="1" sz="1800"/>
            </a:lvl3pPr>
            <a:lvl4pPr indent="-228600" lvl="3" marL="1828800" algn="l">
              <a:spcBef>
                <a:spcPts val="320"/>
              </a:spcBef>
              <a:spcAft>
                <a:spcPts val="0"/>
              </a:spcAft>
              <a:buClr>
                <a:schemeClr val="lt1"/>
              </a:buClr>
              <a:buSzPts val="1600"/>
              <a:buNone/>
              <a:defRPr b="1" sz="1600"/>
            </a:lvl4pPr>
            <a:lvl5pPr indent="-228600" lvl="4" marL="2286000" algn="l">
              <a:spcBef>
                <a:spcPts val="320"/>
              </a:spcBef>
              <a:spcAft>
                <a:spcPts val="0"/>
              </a:spcAft>
              <a:buClr>
                <a:schemeClr val="lt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6" name="Google Shape;56;p37"/>
          <p:cNvSpPr txBox="1"/>
          <p:nvPr>
            <p:ph idx="2" type="body"/>
          </p:nvPr>
        </p:nvSpPr>
        <p:spPr>
          <a:xfrm>
            <a:off x="609600" y="2221217"/>
            <a:ext cx="5386917" cy="379858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lt1"/>
              </a:buClr>
              <a:buSzPts val="2400"/>
              <a:buChar char="•"/>
              <a:defRPr sz="2400">
                <a:solidFill>
                  <a:schemeClr val="lt1"/>
                </a:solidFill>
              </a:defRPr>
            </a:lvl1pPr>
            <a:lvl2pPr indent="-355600" lvl="1" marL="914400" algn="l">
              <a:spcBef>
                <a:spcPts val="400"/>
              </a:spcBef>
              <a:spcAft>
                <a:spcPts val="0"/>
              </a:spcAft>
              <a:buClr>
                <a:schemeClr val="lt1"/>
              </a:buClr>
              <a:buSzPts val="2000"/>
              <a:buChar char="–"/>
              <a:defRPr sz="2000">
                <a:solidFill>
                  <a:schemeClr val="lt1"/>
                </a:solidFill>
              </a:defRPr>
            </a:lvl2pPr>
            <a:lvl3pPr indent="-342900" lvl="2" marL="1371600" algn="l">
              <a:spcBef>
                <a:spcPts val="360"/>
              </a:spcBef>
              <a:spcAft>
                <a:spcPts val="0"/>
              </a:spcAft>
              <a:buClr>
                <a:schemeClr val="lt1"/>
              </a:buClr>
              <a:buSzPts val="1800"/>
              <a:buChar char="•"/>
              <a:defRPr sz="1800">
                <a:solidFill>
                  <a:schemeClr val="lt1"/>
                </a:solidFill>
              </a:defRPr>
            </a:lvl3pPr>
            <a:lvl4pPr indent="-330200" lvl="3" marL="1828800" algn="l">
              <a:spcBef>
                <a:spcPts val="320"/>
              </a:spcBef>
              <a:spcAft>
                <a:spcPts val="0"/>
              </a:spcAft>
              <a:buClr>
                <a:schemeClr val="lt1"/>
              </a:buClr>
              <a:buSzPts val="1600"/>
              <a:buChar char="–"/>
              <a:defRPr sz="1600">
                <a:solidFill>
                  <a:schemeClr val="lt1"/>
                </a:solidFill>
              </a:defRPr>
            </a:lvl4pPr>
            <a:lvl5pPr indent="-330200" lvl="4" marL="2286000" algn="l">
              <a:spcBef>
                <a:spcPts val="320"/>
              </a:spcBef>
              <a:spcAft>
                <a:spcPts val="0"/>
              </a:spcAft>
              <a:buClr>
                <a:schemeClr val="lt1"/>
              </a:buClr>
              <a:buSzPts val="1600"/>
              <a:buChar char="»"/>
              <a:defRPr sz="1600">
                <a:solidFill>
                  <a:schemeClr val="lt1"/>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 name="Google Shape;57;p37"/>
          <p:cNvSpPr txBox="1"/>
          <p:nvPr>
            <p:ph idx="3" type="body"/>
          </p:nvPr>
        </p:nvSpPr>
        <p:spPr>
          <a:xfrm>
            <a:off x="6193368" y="1591355"/>
            <a:ext cx="5389033"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lt1"/>
              </a:buClr>
              <a:buSzPts val="2400"/>
              <a:buNone/>
              <a:defRPr b="1" sz="2400">
                <a:solidFill>
                  <a:schemeClr val="lt1"/>
                </a:solidFill>
              </a:defRPr>
            </a:lvl1pPr>
            <a:lvl2pPr indent="-228600" lvl="1" marL="914400" algn="l">
              <a:spcBef>
                <a:spcPts val="400"/>
              </a:spcBef>
              <a:spcAft>
                <a:spcPts val="0"/>
              </a:spcAft>
              <a:buClr>
                <a:schemeClr val="lt1"/>
              </a:buClr>
              <a:buSzPts val="2000"/>
              <a:buNone/>
              <a:defRPr b="1" sz="2000"/>
            </a:lvl2pPr>
            <a:lvl3pPr indent="-228600" lvl="2" marL="1371600" algn="l">
              <a:spcBef>
                <a:spcPts val="360"/>
              </a:spcBef>
              <a:spcAft>
                <a:spcPts val="0"/>
              </a:spcAft>
              <a:buClr>
                <a:schemeClr val="lt1"/>
              </a:buClr>
              <a:buSzPts val="1800"/>
              <a:buNone/>
              <a:defRPr b="1" sz="1800"/>
            </a:lvl3pPr>
            <a:lvl4pPr indent="-228600" lvl="3" marL="1828800" algn="l">
              <a:spcBef>
                <a:spcPts val="320"/>
              </a:spcBef>
              <a:spcAft>
                <a:spcPts val="0"/>
              </a:spcAft>
              <a:buClr>
                <a:schemeClr val="lt1"/>
              </a:buClr>
              <a:buSzPts val="1600"/>
              <a:buNone/>
              <a:defRPr b="1" sz="1600"/>
            </a:lvl4pPr>
            <a:lvl5pPr indent="-228600" lvl="4" marL="2286000" algn="l">
              <a:spcBef>
                <a:spcPts val="320"/>
              </a:spcBef>
              <a:spcAft>
                <a:spcPts val="0"/>
              </a:spcAft>
              <a:buClr>
                <a:schemeClr val="lt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8" name="Google Shape;58;p37"/>
          <p:cNvSpPr txBox="1"/>
          <p:nvPr>
            <p:ph idx="4" type="body"/>
          </p:nvPr>
        </p:nvSpPr>
        <p:spPr>
          <a:xfrm>
            <a:off x="6193368" y="2221217"/>
            <a:ext cx="5389033" cy="379858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lt1"/>
              </a:buClr>
              <a:buSzPts val="2400"/>
              <a:buChar char="•"/>
              <a:defRPr sz="2400">
                <a:solidFill>
                  <a:schemeClr val="lt1"/>
                </a:solidFill>
              </a:defRPr>
            </a:lvl1pPr>
            <a:lvl2pPr indent="-355600" lvl="1" marL="914400" algn="l">
              <a:spcBef>
                <a:spcPts val="400"/>
              </a:spcBef>
              <a:spcAft>
                <a:spcPts val="0"/>
              </a:spcAft>
              <a:buClr>
                <a:schemeClr val="lt1"/>
              </a:buClr>
              <a:buSzPts val="2000"/>
              <a:buChar char="–"/>
              <a:defRPr sz="2000">
                <a:solidFill>
                  <a:schemeClr val="lt1"/>
                </a:solidFill>
              </a:defRPr>
            </a:lvl2pPr>
            <a:lvl3pPr indent="-342900" lvl="2" marL="1371600" algn="l">
              <a:spcBef>
                <a:spcPts val="360"/>
              </a:spcBef>
              <a:spcAft>
                <a:spcPts val="0"/>
              </a:spcAft>
              <a:buClr>
                <a:schemeClr val="lt1"/>
              </a:buClr>
              <a:buSzPts val="1800"/>
              <a:buChar char="•"/>
              <a:defRPr sz="1800">
                <a:solidFill>
                  <a:schemeClr val="lt1"/>
                </a:solidFill>
              </a:defRPr>
            </a:lvl3pPr>
            <a:lvl4pPr indent="-330200" lvl="3" marL="1828800" algn="l">
              <a:spcBef>
                <a:spcPts val="320"/>
              </a:spcBef>
              <a:spcAft>
                <a:spcPts val="0"/>
              </a:spcAft>
              <a:buClr>
                <a:schemeClr val="lt1"/>
              </a:buClr>
              <a:buSzPts val="1600"/>
              <a:buChar char="–"/>
              <a:defRPr sz="1600">
                <a:solidFill>
                  <a:schemeClr val="lt1"/>
                </a:solidFill>
              </a:defRPr>
            </a:lvl4pPr>
            <a:lvl5pPr indent="-330200" lvl="4" marL="2286000" algn="l">
              <a:spcBef>
                <a:spcPts val="320"/>
              </a:spcBef>
              <a:spcAft>
                <a:spcPts val="0"/>
              </a:spcAft>
              <a:buClr>
                <a:schemeClr val="lt1"/>
              </a:buClr>
              <a:buSzPts val="1600"/>
              <a:buChar char="»"/>
              <a:defRPr sz="1600">
                <a:solidFill>
                  <a:schemeClr val="lt1"/>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9" name="Google Shape;59;p3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2" name="Shape 62"/>
        <p:cNvGrpSpPr/>
        <p:nvPr/>
      </p:nvGrpSpPr>
      <p:grpSpPr>
        <a:xfrm>
          <a:off x="0" y="0"/>
          <a:ext cx="0" cy="0"/>
          <a:chOff x="0" y="0"/>
          <a:chExt cx="0" cy="0"/>
        </a:xfrm>
      </p:grpSpPr>
      <p:sp>
        <p:nvSpPr>
          <p:cNvPr id="63" name="Google Shape;63;p3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6" name="Shape 66"/>
        <p:cNvGrpSpPr/>
        <p:nvPr/>
      </p:nvGrpSpPr>
      <p:grpSpPr>
        <a:xfrm>
          <a:off x="0" y="0"/>
          <a:ext cx="0" cy="0"/>
          <a:chOff x="0" y="0"/>
          <a:chExt cx="0" cy="0"/>
        </a:xfrm>
      </p:grpSpPr>
      <p:sp>
        <p:nvSpPr>
          <p:cNvPr id="67" name="Google Shape;67;p39"/>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2000"/>
              <a:buFont typeface="Arial"/>
              <a:buNone/>
              <a:defRPr b="1"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39"/>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lt1"/>
              </a:buClr>
              <a:buSzPts val="3200"/>
              <a:buChar char="•"/>
              <a:defRPr sz="3200">
                <a:solidFill>
                  <a:schemeClr val="lt1"/>
                </a:solidFill>
              </a:defRPr>
            </a:lvl1pPr>
            <a:lvl2pPr indent="-406400" lvl="1" marL="914400" algn="l">
              <a:spcBef>
                <a:spcPts val="560"/>
              </a:spcBef>
              <a:spcAft>
                <a:spcPts val="0"/>
              </a:spcAft>
              <a:buClr>
                <a:schemeClr val="lt1"/>
              </a:buClr>
              <a:buSzPts val="2800"/>
              <a:buChar char="–"/>
              <a:defRPr sz="2800">
                <a:solidFill>
                  <a:schemeClr val="lt1"/>
                </a:solidFill>
              </a:defRPr>
            </a:lvl2pPr>
            <a:lvl3pPr indent="-381000" lvl="2" marL="1371600" algn="l">
              <a:spcBef>
                <a:spcPts val="480"/>
              </a:spcBef>
              <a:spcAft>
                <a:spcPts val="0"/>
              </a:spcAft>
              <a:buClr>
                <a:schemeClr val="lt1"/>
              </a:buClr>
              <a:buSzPts val="2400"/>
              <a:buChar char="•"/>
              <a:defRPr sz="2400">
                <a:solidFill>
                  <a:schemeClr val="lt1"/>
                </a:solidFill>
              </a:defRPr>
            </a:lvl3pPr>
            <a:lvl4pPr indent="-355600" lvl="3" marL="1828800" algn="l">
              <a:spcBef>
                <a:spcPts val="400"/>
              </a:spcBef>
              <a:spcAft>
                <a:spcPts val="0"/>
              </a:spcAft>
              <a:buClr>
                <a:schemeClr val="lt1"/>
              </a:buClr>
              <a:buSzPts val="2000"/>
              <a:buChar char="–"/>
              <a:defRPr sz="2000">
                <a:solidFill>
                  <a:schemeClr val="lt1"/>
                </a:solidFill>
              </a:defRPr>
            </a:lvl4pPr>
            <a:lvl5pPr indent="-355600" lvl="4" marL="2286000" algn="l">
              <a:spcBef>
                <a:spcPts val="400"/>
              </a:spcBef>
              <a:spcAft>
                <a:spcPts val="0"/>
              </a:spcAft>
              <a:buClr>
                <a:schemeClr val="lt1"/>
              </a:buClr>
              <a:buSzPts val="2000"/>
              <a:buChar char="»"/>
              <a:defRPr sz="2000">
                <a:solidFill>
                  <a:schemeClr val="lt1"/>
                </a:solidFill>
              </a:defRPr>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9" name="Google Shape;69;p39"/>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lt1"/>
              </a:buClr>
              <a:buSzPts val="1400"/>
              <a:buNone/>
              <a:defRPr sz="1400">
                <a:solidFill>
                  <a:schemeClr val="lt1"/>
                </a:solidFill>
              </a:defRPr>
            </a:lvl1pPr>
            <a:lvl2pPr indent="-228600" lvl="1" marL="914400" algn="l">
              <a:spcBef>
                <a:spcPts val="240"/>
              </a:spcBef>
              <a:spcAft>
                <a:spcPts val="0"/>
              </a:spcAft>
              <a:buClr>
                <a:schemeClr val="lt1"/>
              </a:buClr>
              <a:buSzPts val="1200"/>
              <a:buNone/>
              <a:defRPr sz="1200"/>
            </a:lvl2pPr>
            <a:lvl3pPr indent="-228600" lvl="2" marL="1371600" algn="l">
              <a:spcBef>
                <a:spcPts val="200"/>
              </a:spcBef>
              <a:spcAft>
                <a:spcPts val="0"/>
              </a:spcAft>
              <a:buClr>
                <a:schemeClr val="lt1"/>
              </a:buClr>
              <a:buSzPts val="1000"/>
              <a:buNone/>
              <a:defRPr sz="1000"/>
            </a:lvl3pPr>
            <a:lvl4pPr indent="-228600" lvl="3" marL="1828800" algn="l">
              <a:spcBef>
                <a:spcPts val="180"/>
              </a:spcBef>
              <a:spcAft>
                <a:spcPts val="0"/>
              </a:spcAft>
              <a:buClr>
                <a:schemeClr val="lt1"/>
              </a:buClr>
              <a:buSzPts val="900"/>
              <a:buNone/>
              <a:defRPr sz="900"/>
            </a:lvl4pPr>
            <a:lvl5pPr indent="-228600" lvl="4" marL="2286000" algn="l">
              <a:spcBef>
                <a:spcPts val="180"/>
              </a:spcBef>
              <a:spcAft>
                <a:spcPts val="0"/>
              </a:spcAft>
              <a:buClr>
                <a:schemeClr val="lt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 name="Google Shape;70;p3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2.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3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0"/>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06400" lvl="0" marL="4572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13" name="Google Shape;13;p3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14" name="Google Shape;14;p3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hidra-sre.org/" TargetMode="External"/><Relationship Id="rId4" Type="http://schemas.openxmlformats.org/officeDocument/2006/relationships/hyperlink" Target="https://github.com/NationalSecurityAgency/ghidra" TargetMode="External"/><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github.com/cdminigun/TCS-Ghidra-RE-2019"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4.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
          <p:cNvSpPr txBox="1"/>
          <p:nvPr>
            <p:ph type="ctrTitle"/>
          </p:nvPr>
        </p:nvSpPr>
        <p:spPr>
          <a:xfrm>
            <a:off x="2167467" y="4495800"/>
            <a:ext cx="7823200" cy="76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200"/>
              <a:buFont typeface="Arial"/>
              <a:buNone/>
            </a:pPr>
            <a:r>
              <a:rPr lang="en-US" sz="3200"/>
              <a:t>Intro to Reverse Engineering with Ghidra: </a:t>
            </a:r>
            <a:br>
              <a:rPr lang="en-US" sz="3200"/>
            </a:br>
            <a:r>
              <a:rPr lang="en-US" sz="3200"/>
              <a:t>Taming the Dragon</a:t>
            </a:r>
            <a:br>
              <a:rPr lang="en-US" sz="3200"/>
            </a:br>
            <a:endParaRPr sz="3200"/>
          </a:p>
        </p:txBody>
      </p:sp>
      <p:sp>
        <p:nvSpPr>
          <p:cNvPr id="154" name="Google Shape;154;p1"/>
          <p:cNvSpPr txBox="1"/>
          <p:nvPr>
            <p:ph idx="1" type="subTitle"/>
          </p:nvPr>
        </p:nvSpPr>
        <p:spPr>
          <a:xfrm>
            <a:off x="2878669" y="5638800"/>
            <a:ext cx="6436811" cy="3810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1800"/>
              <a:buNone/>
            </a:pPr>
            <a:r>
              <a:rPr lang="en-US"/>
              <a:t>Christopher Doege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7"/>
          <p:cNvSpPr txBox="1"/>
          <p:nvPr>
            <p:ph type="title"/>
          </p:nvPr>
        </p:nvSpPr>
        <p:spPr>
          <a:xfrm>
            <a:off x="609600" y="148130"/>
            <a:ext cx="10972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Arial"/>
              <a:buNone/>
            </a:pPr>
            <a:r>
              <a:rPr lang="en-US"/>
              <a:t>Overview</a:t>
            </a:r>
            <a:endParaRPr/>
          </a:p>
        </p:txBody>
      </p:sp>
      <p:sp>
        <p:nvSpPr>
          <p:cNvPr id="239" name="Google Shape;239;p7"/>
          <p:cNvSpPr txBox="1"/>
          <p:nvPr>
            <p:ph idx="1" type="body"/>
          </p:nvPr>
        </p:nvSpPr>
        <p:spPr>
          <a:xfrm>
            <a:off x="598620" y="1443836"/>
            <a:ext cx="10972800" cy="526176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lt1"/>
              </a:buClr>
              <a:buSzPts val="2800"/>
              <a:buChar char="•"/>
            </a:pPr>
            <a:r>
              <a:rPr lang="en-US"/>
              <a:t>Converts machine code to assembly</a:t>
            </a:r>
            <a:endParaRPr/>
          </a:p>
          <a:p>
            <a:pPr indent="-342900" lvl="0" marL="342900" rtl="0" algn="l">
              <a:spcBef>
                <a:spcPts val="560"/>
              </a:spcBef>
              <a:spcAft>
                <a:spcPts val="0"/>
              </a:spcAft>
              <a:buClr>
                <a:schemeClr val="lt1"/>
              </a:buClr>
              <a:buSzPts val="2800"/>
              <a:buChar char="•"/>
            </a:pPr>
            <a:r>
              <a:rPr lang="en-US"/>
              <a:t>Recognizes the start and end of functions</a:t>
            </a:r>
            <a:endParaRPr/>
          </a:p>
          <a:p>
            <a:pPr indent="-342900" lvl="0" marL="342900" rtl="0" algn="l">
              <a:spcBef>
                <a:spcPts val="560"/>
              </a:spcBef>
              <a:spcAft>
                <a:spcPts val="0"/>
              </a:spcAft>
              <a:buClr>
                <a:schemeClr val="lt1"/>
              </a:buClr>
              <a:buSzPts val="2800"/>
              <a:buChar char="•"/>
            </a:pPr>
            <a:r>
              <a:rPr lang="en-US"/>
              <a:t>Recognizes jumps/calls to functions</a:t>
            </a:r>
            <a:endParaRPr/>
          </a:p>
          <a:p>
            <a:pPr indent="-342900" lvl="0" marL="342900" rtl="0" algn="l">
              <a:spcBef>
                <a:spcPts val="560"/>
              </a:spcBef>
              <a:spcAft>
                <a:spcPts val="0"/>
              </a:spcAft>
              <a:buClr>
                <a:schemeClr val="lt1"/>
              </a:buClr>
              <a:buSzPts val="2800"/>
              <a:buChar char="•"/>
            </a:pPr>
            <a:r>
              <a:rPr lang="en-US"/>
              <a:t>Recognizes strings and data areas</a:t>
            </a:r>
            <a:endParaRPr/>
          </a:p>
          <a:p>
            <a:pPr indent="-342900" lvl="0" marL="342900" rtl="0" algn="l">
              <a:spcBef>
                <a:spcPts val="560"/>
              </a:spcBef>
              <a:spcAft>
                <a:spcPts val="0"/>
              </a:spcAft>
              <a:buClr>
                <a:schemeClr val="lt1"/>
              </a:buClr>
              <a:buSzPts val="2800"/>
              <a:buChar char="•"/>
            </a:pPr>
            <a:r>
              <a:rPr lang="en-US"/>
              <a:t>Remembers a user’s labels and comments</a:t>
            </a:r>
            <a:endParaRPr/>
          </a:p>
          <a:p>
            <a:pPr indent="-342900" lvl="0" marL="342900" rtl="0" algn="l">
              <a:spcBef>
                <a:spcPts val="560"/>
              </a:spcBef>
              <a:spcAft>
                <a:spcPts val="0"/>
              </a:spcAft>
              <a:buClr>
                <a:schemeClr val="lt1"/>
              </a:buClr>
              <a:buSzPts val="2800"/>
              <a:buChar char="•"/>
            </a:pPr>
            <a:r>
              <a:rPr lang="en-US"/>
              <a:t>Graphs program flow</a:t>
            </a:r>
            <a:endParaRPr/>
          </a:p>
          <a:p>
            <a:pPr indent="-165100" lvl="0" marL="342900" rtl="0" algn="l">
              <a:spcBef>
                <a:spcPts val="560"/>
              </a:spcBef>
              <a:spcAft>
                <a:spcPts val="0"/>
              </a:spcAft>
              <a:buClr>
                <a:schemeClr val="lt1"/>
              </a:buClr>
              <a:buSzPts val="2800"/>
              <a:buNone/>
            </a:pPr>
            <a:r>
              <a:t/>
            </a:r>
            <a:endParaRPr/>
          </a:p>
          <a:p>
            <a:pPr indent="-165100" lvl="0" marL="342900" rtl="0" algn="l">
              <a:spcBef>
                <a:spcPts val="560"/>
              </a:spcBef>
              <a:spcAft>
                <a:spcPts val="0"/>
              </a:spcAft>
              <a:buClr>
                <a:schemeClr val="lt1"/>
              </a:buClr>
              <a:buSzPts val="2800"/>
              <a:buNone/>
            </a:pPr>
            <a:r>
              <a:t/>
            </a:r>
            <a:endParaRPr/>
          </a:p>
          <a:p>
            <a:pPr indent="-165100" lvl="0" marL="342900" rtl="0" algn="l">
              <a:spcBef>
                <a:spcPts val="560"/>
              </a:spcBef>
              <a:spcAft>
                <a:spcPts val="0"/>
              </a:spcAft>
              <a:buClr>
                <a:schemeClr val="lt1"/>
              </a:buClr>
              <a:buSzPts val="2800"/>
              <a:buNone/>
            </a:pPr>
            <a:r>
              <a:t/>
            </a:r>
            <a:endParaRPr/>
          </a:p>
        </p:txBody>
      </p:sp>
      <p:sp>
        <p:nvSpPr>
          <p:cNvPr id="240" name="Google Shape;240;p7"/>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g478c00edbf_0_120"/>
          <p:cNvSpPr txBox="1"/>
          <p:nvPr>
            <p:ph type="title"/>
          </p:nvPr>
        </p:nvSpPr>
        <p:spPr>
          <a:xfrm>
            <a:off x="609600" y="148130"/>
            <a:ext cx="109728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FFFF"/>
                </a:solidFill>
              </a:rPr>
              <a:t> What is Ghidra?</a:t>
            </a:r>
            <a:endParaRPr>
              <a:solidFill>
                <a:srgbClr val="FFFFFF"/>
              </a:solidFill>
            </a:endParaRPr>
          </a:p>
        </p:txBody>
      </p:sp>
      <p:sp>
        <p:nvSpPr>
          <p:cNvPr id="247" name="Google Shape;247;g478c00edbf_0_120"/>
          <p:cNvSpPr txBox="1"/>
          <p:nvPr>
            <p:ph idx="1" type="body"/>
          </p:nvPr>
        </p:nvSpPr>
        <p:spPr>
          <a:xfrm>
            <a:off x="598620" y="1443836"/>
            <a:ext cx="10972800" cy="5261700"/>
          </a:xfrm>
          <a:prstGeom prst="rect">
            <a:avLst/>
          </a:prstGeom>
        </p:spPr>
        <p:txBody>
          <a:bodyPr anchorCtr="0" anchor="t" bIns="45700" lIns="91425" spcFirstLastPara="1" rIns="91425" wrap="square" tIns="45700">
            <a:noAutofit/>
          </a:bodyPr>
          <a:lstStyle/>
          <a:p>
            <a:pPr indent="-419100" lvl="0" marL="457200" rtl="0" algn="l">
              <a:lnSpc>
                <a:spcPct val="115000"/>
              </a:lnSpc>
              <a:spcBef>
                <a:spcPts val="600"/>
              </a:spcBef>
              <a:spcAft>
                <a:spcPts val="0"/>
              </a:spcAft>
              <a:buClr>
                <a:srgbClr val="FFFFFF"/>
              </a:buClr>
              <a:buSzPts val="3000"/>
              <a:buChar char="•"/>
            </a:pPr>
            <a:r>
              <a:rPr lang="en-US" sz="3000">
                <a:solidFill>
                  <a:srgbClr val="FFFFFF"/>
                </a:solidFill>
              </a:rPr>
              <a:t>“Gee-druh”</a:t>
            </a:r>
            <a:endParaRPr sz="3000">
              <a:solidFill>
                <a:srgbClr val="FFFFFF"/>
              </a:solidFill>
            </a:endParaRPr>
          </a:p>
          <a:p>
            <a:pPr indent="-419100" lvl="0" marL="457200" rtl="0" algn="l">
              <a:lnSpc>
                <a:spcPct val="115000"/>
              </a:lnSpc>
              <a:spcBef>
                <a:spcPts val="0"/>
              </a:spcBef>
              <a:spcAft>
                <a:spcPts val="0"/>
              </a:spcAft>
              <a:buClr>
                <a:srgbClr val="FFFFFF"/>
              </a:buClr>
              <a:buSzPts val="3000"/>
              <a:buChar char="•"/>
            </a:pPr>
            <a:r>
              <a:rPr lang="en-US" sz="3000">
                <a:solidFill>
                  <a:srgbClr val="FFFFFF"/>
                </a:solidFill>
              </a:rPr>
              <a:t>Software reverse engineering tool with version management / decompilers</a:t>
            </a:r>
            <a:endParaRPr sz="3000">
              <a:solidFill>
                <a:srgbClr val="FFFFFF"/>
              </a:solidFill>
            </a:endParaRPr>
          </a:p>
          <a:p>
            <a:pPr indent="-419100" lvl="0" marL="457200" rtl="0" algn="l">
              <a:lnSpc>
                <a:spcPct val="115000"/>
              </a:lnSpc>
              <a:spcBef>
                <a:spcPts val="0"/>
              </a:spcBef>
              <a:spcAft>
                <a:spcPts val="0"/>
              </a:spcAft>
              <a:buClr>
                <a:srgbClr val="FFFFFF"/>
              </a:buClr>
              <a:buSzPts val="3000"/>
              <a:buChar char="•"/>
            </a:pPr>
            <a:r>
              <a:rPr lang="en-US" sz="3000">
                <a:solidFill>
                  <a:srgbClr val="FFFFFF"/>
                </a:solidFill>
              </a:rPr>
              <a:t>Repo on github with active contributions / maintainers</a:t>
            </a:r>
            <a:endParaRPr sz="3000">
              <a:solidFill>
                <a:srgbClr val="FFFFFF"/>
              </a:solidFill>
            </a:endParaRPr>
          </a:p>
          <a:p>
            <a:pPr indent="-419100" lvl="0" marL="457200" rtl="0" algn="l">
              <a:lnSpc>
                <a:spcPct val="115000"/>
              </a:lnSpc>
              <a:spcBef>
                <a:spcPts val="0"/>
              </a:spcBef>
              <a:spcAft>
                <a:spcPts val="0"/>
              </a:spcAft>
              <a:buClr>
                <a:srgbClr val="FFFFFF"/>
              </a:buClr>
              <a:buSzPts val="3000"/>
              <a:buChar char="•"/>
            </a:pPr>
            <a:r>
              <a:rPr lang="en-US" sz="3000">
                <a:solidFill>
                  <a:srgbClr val="FFFFFF"/>
                </a:solidFill>
              </a:rPr>
              <a:t>Multi-platform (Linux, OSX, Windows)</a:t>
            </a:r>
            <a:endParaRPr sz="3000">
              <a:solidFill>
                <a:srgbClr val="FFFFFF"/>
              </a:solidFill>
            </a:endParaRPr>
          </a:p>
          <a:p>
            <a:pPr indent="0" lvl="0" marL="457200" rtl="0" algn="l">
              <a:spcBef>
                <a:spcPts val="560"/>
              </a:spcBef>
              <a:spcAft>
                <a:spcPts val="0"/>
              </a:spcAft>
              <a:buNone/>
            </a:pPr>
            <a:r>
              <a:t/>
            </a:r>
            <a:endParaRPr sz="3000">
              <a:solidFill>
                <a:srgbClr val="FFFFFF"/>
              </a:solidFill>
            </a:endParaRPr>
          </a:p>
        </p:txBody>
      </p:sp>
      <p:sp>
        <p:nvSpPr>
          <p:cNvPr id="248" name="Google Shape;248;g478c00edbf_0_120"/>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49" name="Google Shape;249;g478c00edbf_0_120"/>
          <p:cNvPicPr preferRelativeResize="0"/>
          <p:nvPr/>
        </p:nvPicPr>
        <p:blipFill>
          <a:blip r:embed="rId3">
            <a:alphaModFix/>
          </a:blip>
          <a:stretch>
            <a:fillRect/>
          </a:stretch>
        </p:blipFill>
        <p:spPr>
          <a:xfrm>
            <a:off x="1896877" y="4304800"/>
            <a:ext cx="7268726" cy="2007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400"/>
              <a:buFont typeface="Arial"/>
              <a:buNone/>
            </a:pPr>
            <a:r>
              <a:rPr lang="en-US"/>
              <a:t>Supported Architectures</a:t>
            </a:r>
            <a:endParaRPr/>
          </a:p>
        </p:txBody>
      </p:sp>
      <p:pic>
        <p:nvPicPr>
          <p:cNvPr descr="Screen Shot 2019-05-22 at 12.01.30 AM.png" id="258" name="Google Shape;258;p8"/>
          <p:cNvPicPr preferRelativeResize="0"/>
          <p:nvPr/>
        </p:nvPicPr>
        <p:blipFill rotWithShape="1">
          <a:blip r:embed="rId3">
            <a:alphaModFix/>
          </a:blip>
          <a:srcRect b="0" l="0" r="0" t="0"/>
          <a:stretch/>
        </p:blipFill>
        <p:spPr>
          <a:xfrm>
            <a:off x="2209800" y="1523690"/>
            <a:ext cx="7772400" cy="3962400"/>
          </a:xfrm>
          <a:prstGeom prst="rect">
            <a:avLst/>
          </a:prstGeom>
          <a:noFill/>
          <a:ln cap="flat" cmpd="sng" w="57150">
            <a:solidFill>
              <a:srgbClr val="C00000"/>
            </a:solidFill>
            <a:prstDash val="solid"/>
            <a:round/>
            <a:headEnd len="sm" w="sm" type="none"/>
            <a:tailEnd len="sm" w="sm" type="none"/>
          </a:ln>
        </p:spPr>
      </p:pic>
      <p:sp>
        <p:nvSpPr>
          <p:cNvPr id="259" name="Google Shape;259;p8"/>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sp>
        <p:nvSpPr>
          <p:cNvPr id="260" name="Google Shape;260;p8"/>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9"/>
          <p:cNvSpPr txBox="1"/>
          <p:nvPr>
            <p:ph type="title"/>
          </p:nvPr>
        </p:nvSpPr>
        <p:spPr>
          <a:xfrm>
            <a:off x="609600" y="148130"/>
            <a:ext cx="10972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Arial"/>
              <a:buNone/>
            </a:pPr>
            <a:r>
              <a:rPr lang="en-US"/>
              <a:t>Downloading Ghidra</a:t>
            </a:r>
            <a:endParaRPr/>
          </a:p>
        </p:txBody>
      </p:sp>
      <p:sp>
        <p:nvSpPr>
          <p:cNvPr id="269" name="Google Shape;269;p9"/>
          <p:cNvSpPr txBox="1"/>
          <p:nvPr>
            <p:ph idx="1" type="body"/>
          </p:nvPr>
        </p:nvSpPr>
        <p:spPr>
          <a:xfrm>
            <a:off x="598620" y="1443836"/>
            <a:ext cx="10972800" cy="526176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lt1"/>
              </a:buClr>
              <a:buSzPts val="2800"/>
              <a:buChar char="•"/>
            </a:pPr>
            <a:r>
              <a:rPr lang="en-US" u="sng">
                <a:solidFill>
                  <a:schemeClr val="hlink"/>
                </a:solidFill>
                <a:hlinkClick r:id="rId3"/>
              </a:rPr>
              <a:t>https://ghidra-sre.org</a:t>
            </a:r>
            <a:endParaRPr/>
          </a:p>
          <a:p>
            <a:pPr indent="-342900" lvl="0" marL="342900" rtl="0" algn="l">
              <a:spcBef>
                <a:spcPts val="560"/>
              </a:spcBef>
              <a:spcAft>
                <a:spcPts val="0"/>
              </a:spcAft>
              <a:buClr>
                <a:schemeClr val="lt1"/>
              </a:buClr>
              <a:buSzPts val="2800"/>
              <a:buChar char="•"/>
            </a:pPr>
            <a:r>
              <a:rPr lang="en-US" u="sng">
                <a:solidFill>
                  <a:schemeClr val="hlink"/>
                </a:solidFill>
                <a:hlinkClick r:id="rId4"/>
              </a:rPr>
              <a:t>https://github.com/NationalSecurityAgency/ghidra</a:t>
            </a:r>
            <a:endParaRPr/>
          </a:p>
          <a:p>
            <a:pPr indent="-285750" lvl="1" marL="742950" rtl="0" algn="l">
              <a:spcBef>
                <a:spcPts val="480"/>
              </a:spcBef>
              <a:spcAft>
                <a:spcPts val="0"/>
              </a:spcAft>
              <a:buClr>
                <a:schemeClr val="lt1"/>
              </a:buClr>
              <a:buSzPts val="2400"/>
              <a:buChar char="–"/>
            </a:pPr>
            <a:r>
              <a:rPr lang="en-US"/>
              <a:t>Can build from source</a:t>
            </a:r>
            <a:endParaRPr/>
          </a:p>
          <a:p>
            <a:pPr indent="-165100" lvl="0" marL="342900" rtl="0" algn="l">
              <a:spcBef>
                <a:spcPts val="560"/>
              </a:spcBef>
              <a:spcAft>
                <a:spcPts val="0"/>
              </a:spcAft>
              <a:buClr>
                <a:schemeClr val="lt1"/>
              </a:buClr>
              <a:buSzPts val="2800"/>
              <a:buNone/>
            </a:pPr>
            <a:r>
              <a:t/>
            </a:r>
            <a:endParaRPr/>
          </a:p>
          <a:p>
            <a:pPr indent="0" lvl="0" marL="0" rtl="0" algn="l">
              <a:spcBef>
                <a:spcPts val="560"/>
              </a:spcBef>
              <a:spcAft>
                <a:spcPts val="0"/>
              </a:spcAft>
              <a:buClr>
                <a:schemeClr val="lt1"/>
              </a:buClr>
              <a:buSzPts val="2800"/>
              <a:buNone/>
            </a:pPr>
            <a:r>
              <a:t/>
            </a:r>
            <a:endParaRPr/>
          </a:p>
        </p:txBody>
      </p:sp>
      <p:pic>
        <p:nvPicPr>
          <p:cNvPr descr="Screen Shot 2019-05-22 at 12.43.54 AM.png" id="270" name="Google Shape;270;p9"/>
          <p:cNvPicPr preferRelativeResize="0"/>
          <p:nvPr/>
        </p:nvPicPr>
        <p:blipFill rotWithShape="1">
          <a:blip r:embed="rId5">
            <a:alphaModFix/>
          </a:blip>
          <a:srcRect b="0" l="0" r="0" t="0"/>
          <a:stretch/>
        </p:blipFill>
        <p:spPr>
          <a:xfrm>
            <a:off x="1752592" y="3081566"/>
            <a:ext cx="8686800" cy="1634753"/>
          </a:xfrm>
          <a:prstGeom prst="rect">
            <a:avLst/>
          </a:prstGeom>
          <a:noFill/>
          <a:ln>
            <a:noFill/>
          </a:ln>
        </p:spPr>
      </p:pic>
      <p:sp>
        <p:nvSpPr>
          <p:cNvPr id="271" name="Google Shape;271;p9"/>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1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400"/>
              <a:buFont typeface="Arial"/>
              <a:buNone/>
            </a:pPr>
            <a:r>
              <a:rPr lang="en-US"/>
              <a:t>Ghidra Folder Layout</a:t>
            </a:r>
            <a:endParaRPr/>
          </a:p>
        </p:txBody>
      </p:sp>
      <p:pic>
        <p:nvPicPr>
          <p:cNvPr descr="Screen Shot 2019-05-17 at 12.44.56 AM.png" id="280" name="Google Shape;280;p10"/>
          <p:cNvPicPr preferRelativeResize="0"/>
          <p:nvPr/>
        </p:nvPicPr>
        <p:blipFill rotWithShape="1">
          <a:blip r:embed="rId3">
            <a:alphaModFix/>
          </a:blip>
          <a:srcRect b="0" l="0" r="0" t="0"/>
          <a:stretch/>
        </p:blipFill>
        <p:spPr>
          <a:xfrm>
            <a:off x="1507583" y="1211502"/>
            <a:ext cx="3924300" cy="2527300"/>
          </a:xfrm>
          <a:prstGeom prst="rect">
            <a:avLst/>
          </a:prstGeom>
          <a:noFill/>
          <a:ln>
            <a:noFill/>
          </a:ln>
        </p:spPr>
      </p:pic>
      <p:pic>
        <p:nvPicPr>
          <p:cNvPr descr="Screen Shot 2019-05-17 at 12.45.24 AM.png" id="281" name="Google Shape;281;p10"/>
          <p:cNvPicPr preferRelativeResize="0"/>
          <p:nvPr/>
        </p:nvPicPr>
        <p:blipFill rotWithShape="1">
          <a:blip r:embed="rId4">
            <a:alphaModFix/>
          </a:blip>
          <a:srcRect b="0" l="0" r="0" t="0"/>
          <a:stretch/>
        </p:blipFill>
        <p:spPr>
          <a:xfrm>
            <a:off x="6832909" y="1536701"/>
            <a:ext cx="3835400" cy="2971800"/>
          </a:xfrm>
          <a:prstGeom prst="rect">
            <a:avLst/>
          </a:prstGeom>
          <a:noFill/>
          <a:ln>
            <a:noFill/>
          </a:ln>
        </p:spPr>
      </p:pic>
      <p:pic>
        <p:nvPicPr>
          <p:cNvPr descr="Screen Shot 2019-05-17 at 12.46.03 AM.png" id="282" name="Google Shape;282;p10"/>
          <p:cNvPicPr preferRelativeResize="0"/>
          <p:nvPr/>
        </p:nvPicPr>
        <p:blipFill rotWithShape="1">
          <a:blip r:embed="rId5">
            <a:alphaModFix/>
          </a:blip>
          <a:srcRect b="0" l="0" r="0" t="0"/>
          <a:stretch/>
        </p:blipFill>
        <p:spPr>
          <a:xfrm>
            <a:off x="3344903" y="3966428"/>
            <a:ext cx="3263900" cy="2463800"/>
          </a:xfrm>
          <a:prstGeom prst="rect">
            <a:avLst/>
          </a:prstGeom>
          <a:noFill/>
          <a:ln>
            <a:noFill/>
          </a:ln>
        </p:spPr>
      </p:pic>
      <p:sp>
        <p:nvSpPr>
          <p:cNvPr id="283" name="Google Shape;283;p10"/>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sp>
        <p:nvSpPr>
          <p:cNvPr id="284" name="Google Shape;284;p10"/>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1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400"/>
              <a:buFont typeface="Arial"/>
              <a:buNone/>
            </a:pPr>
            <a:r>
              <a:rPr lang="en-US"/>
              <a:t>Ghidra Trainings</a:t>
            </a:r>
            <a:endParaRPr/>
          </a:p>
        </p:txBody>
      </p:sp>
      <p:pic>
        <p:nvPicPr>
          <p:cNvPr descr="Screen Shot 2019-05-22 at 12.11.59 AM.png" id="293" name="Google Shape;293;p11"/>
          <p:cNvPicPr preferRelativeResize="0"/>
          <p:nvPr/>
        </p:nvPicPr>
        <p:blipFill rotWithShape="1">
          <a:blip r:embed="rId3">
            <a:alphaModFix/>
          </a:blip>
          <a:srcRect b="0" l="0" r="0" t="0"/>
          <a:stretch/>
        </p:blipFill>
        <p:spPr>
          <a:xfrm>
            <a:off x="2962031" y="1468622"/>
            <a:ext cx="6515100" cy="4505572"/>
          </a:xfrm>
          <a:prstGeom prst="rect">
            <a:avLst/>
          </a:prstGeom>
          <a:noFill/>
          <a:ln>
            <a:noFill/>
          </a:ln>
        </p:spPr>
      </p:pic>
      <p:sp>
        <p:nvSpPr>
          <p:cNvPr id="294" name="Google Shape;294;p11"/>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sp>
        <p:nvSpPr>
          <p:cNvPr id="295" name="Google Shape;295;p11"/>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12"/>
          <p:cNvSpPr txBox="1"/>
          <p:nvPr>
            <p:ph type="title"/>
          </p:nvPr>
        </p:nvSpPr>
        <p:spPr>
          <a:xfrm>
            <a:off x="609600" y="148130"/>
            <a:ext cx="10972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Arial"/>
              <a:buNone/>
            </a:pPr>
            <a:r>
              <a:rPr lang="en-US"/>
              <a:t>Useful Plugins</a:t>
            </a:r>
            <a:endParaRPr/>
          </a:p>
        </p:txBody>
      </p:sp>
      <p:sp>
        <p:nvSpPr>
          <p:cNvPr id="304" name="Google Shape;304;p12"/>
          <p:cNvSpPr txBox="1"/>
          <p:nvPr>
            <p:ph idx="1" type="body"/>
          </p:nvPr>
        </p:nvSpPr>
        <p:spPr>
          <a:xfrm>
            <a:off x="315407" y="1152146"/>
            <a:ext cx="11556999" cy="418185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lt1"/>
              </a:buClr>
              <a:buSzPts val="2800"/>
              <a:buChar char="•"/>
            </a:pPr>
            <a:r>
              <a:rPr lang="en-US"/>
              <a:t>https://github.com/0ffffffffh/dragondance</a:t>
            </a:r>
            <a:endParaRPr/>
          </a:p>
          <a:p>
            <a:pPr indent="-285750" lvl="1" marL="742950" rtl="0" algn="l">
              <a:spcBef>
                <a:spcPts val="480"/>
              </a:spcBef>
              <a:spcAft>
                <a:spcPts val="0"/>
              </a:spcAft>
              <a:buClr>
                <a:schemeClr val="lt1"/>
              </a:buClr>
              <a:buSzPts val="2400"/>
              <a:buChar char="–"/>
            </a:pPr>
            <a:r>
              <a:rPr lang="en-US"/>
              <a:t>Like lighthouse for Ghidra</a:t>
            </a:r>
            <a:endParaRPr/>
          </a:p>
          <a:p>
            <a:pPr indent="-228600" lvl="2" marL="1143000" rtl="0" algn="l">
              <a:spcBef>
                <a:spcPts val="400"/>
              </a:spcBef>
              <a:spcAft>
                <a:spcPts val="0"/>
              </a:spcAft>
              <a:buClr>
                <a:schemeClr val="lt1"/>
              </a:buClr>
              <a:buSzPts val="2000"/>
              <a:buChar char="•"/>
            </a:pPr>
            <a:r>
              <a:rPr lang="en-US"/>
              <a:t>Used to visualize and manipulate binary code coverage</a:t>
            </a:r>
            <a:endParaRPr/>
          </a:p>
          <a:p>
            <a:pPr indent="-342900" lvl="0" marL="342900" rtl="0" algn="l">
              <a:spcBef>
                <a:spcPts val="560"/>
              </a:spcBef>
              <a:spcAft>
                <a:spcPts val="0"/>
              </a:spcAft>
              <a:buClr>
                <a:schemeClr val="lt1"/>
              </a:buClr>
              <a:buSzPts val="2800"/>
              <a:buChar char="•"/>
            </a:pPr>
            <a:r>
              <a:rPr lang="en-US"/>
              <a:t>https://gist.github.com/adulau/a3a0eefb7828d52747a9d247a82eeeef</a:t>
            </a:r>
            <a:endParaRPr/>
          </a:p>
          <a:p>
            <a:pPr indent="-285750" lvl="1" marL="742950" rtl="0" algn="l">
              <a:spcBef>
                <a:spcPts val="480"/>
              </a:spcBef>
              <a:spcAft>
                <a:spcPts val="0"/>
              </a:spcAft>
              <a:buClr>
                <a:schemeClr val="lt1"/>
              </a:buClr>
              <a:buSzPts val="2400"/>
              <a:buChar char="–"/>
            </a:pPr>
            <a:r>
              <a:rPr lang="en-US"/>
              <a:t>“Ghidra Community”</a:t>
            </a:r>
            <a:endParaRPr/>
          </a:p>
          <a:p>
            <a:pPr indent="-228600" lvl="2" marL="1143000" rtl="0" algn="l">
              <a:spcBef>
                <a:spcPts val="400"/>
              </a:spcBef>
              <a:spcAft>
                <a:spcPts val="0"/>
              </a:spcAft>
              <a:buClr>
                <a:schemeClr val="lt1"/>
              </a:buClr>
              <a:buSzPts val="2000"/>
              <a:buChar char="•"/>
            </a:pPr>
            <a:r>
              <a:rPr lang="en-US"/>
              <a:t>List of plugins/cpu extensions for ghidra</a:t>
            </a:r>
            <a:endParaRPr/>
          </a:p>
          <a:p>
            <a:pPr indent="-342900" lvl="0" marL="342900" rtl="0" algn="l">
              <a:spcBef>
                <a:spcPts val="560"/>
              </a:spcBef>
              <a:spcAft>
                <a:spcPts val="0"/>
              </a:spcAft>
              <a:buClr>
                <a:schemeClr val="lt1"/>
              </a:buClr>
              <a:buSzPts val="2800"/>
              <a:buChar char="•"/>
            </a:pPr>
            <a:r>
              <a:rPr lang="en-US"/>
              <a:t> https://github.com/daenerys-sre/source</a:t>
            </a:r>
            <a:endParaRPr/>
          </a:p>
          <a:p>
            <a:pPr indent="-285750" lvl="1" marL="742950" rtl="0" algn="l">
              <a:spcBef>
                <a:spcPts val="480"/>
              </a:spcBef>
              <a:spcAft>
                <a:spcPts val="0"/>
              </a:spcAft>
              <a:buClr>
                <a:schemeClr val="lt1"/>
              </a:buClr>
              <a:buSzPts val="2400"/>
              <a:buChar char="–"/>
            </a:pPr>
            <a:r>
              <a:rPr lang="en-US"/>
              <a:t>Allows execution of ida scripts in ghidra and ghidra scripts in ida</a:t>
            </a:r>
            <a:endParaRPr/>
          </a:p>
        </p:txBody>
      </p:sp>
      <p:sp>
        <p:nvSpPr>
          <p:cNvPr id="305" name="Google Shape;305;p12"/>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13"/>
          <p:cNvSpPr txBox="1"/>
          <p:nvPr>
            <p:ph type="title"/>
          </p:nvPr>
        </p:nvSpPr>
        <p:spPr>
          <a:xfrm>
            <a:off x="609600" y="148130"/>
            <a:ext cx="10972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Arial"/>
              <a:buNone/>
            </a:pPr>
            <a:r>
              <a:rPr lang="en-US"/>
              <a:t>Useful Features</a:t>
            </a:r>
            <a:endParaRPr/>
          </a:p>
        </p:txBody>
      </p:sp>
      <p:sp>
        <p:nvSpPr>
          <p:cNvPr id="314" name="Google Shape;314;p13"/>
          <p:cNvSpPr txBox="1"/>
          <p:nvPr>
            <p:ph idx="1" type="body"/>
          </p:nvPr>
        </p:nvSpPr>
        <p:spPr>
          <a:xfrm>
            <a:off x="315407" y="1152149"/>
            <a:ext cx="11556999" cy="1848671"/>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lt1"/>
              </a:buClr>
              <a:buSzPts val="2590"/>
              <a:buChar char="•"/>
            </a:pPr>
            <a:r>
              <a:rPr lang="en-US" sz="2590"/>
              <a:t>Themes and configurations</a:t>
            </a:r>
            <a:endParaRPr/>
          </a:p>
          <a:p>
            <a:pPr indent="-342900" lvl="0" marL="342900" rtl="0" algn="l">
              <a:lnSpc>
                <a:spcPct val="90000"/>
              </a:lnSpc>
              <a:spcBef>
                <a:spcPts val="518"/>
              </a:spcBef>
              <a:spcAft>
                <a:spcPts val="0"/>
              </a:spcAft>
              <a:buClr>
                <a:schemeClr val="lt1"/>
              </a:buClr>
              <a:buSzPts val="2590"/>
              <a:buChar char="•"/>
            </a:pPr>
            <a:r>
              <a:rPr lang="en-US" sz="2590"/>
              <a:t>Version tracking</a:t>
            </a:r>
            <a:endParaRPr/>
          </a:p>
          <a:p>
            <a:pPr indent="-342900" lvl="0" marL="342900" rtl="0" algn="l">
              <a:lnSpc>
                <a:spcPct val="90000"/>
              </a:lnSpc>
              <a:spcBef>
                <a:spcPts val="518"/>
              </a:spcBef>
              <a:spcAft>
                <a:spcPts val="0"/>
              </a:spcAft>
              <a:buClr>
                <a:schemeClr val="lt1"/>
              </a:buClr>
              <a:buSzPts val="2590"/>
              <a:buChar char="•"/>
            </a:pPr>
            <a:r>
              <a:rPr lang="en-US" sz="2590"/>
              <a:t>Binary diffing</a:t>
            </a:r>
            <a:endParaRPr/>
          </a:p>
          <a:p>
            <a:pPr indent="-342900" lvl="0" marL="342900" rtl="0" algn="l">
              <a:lnSpc>
                <a:spcPct val="90000"/>
              </a:lnSpc>
              <a:spcBef>
                <a:spcPts val="518"/>
              </a:spcBef>
              <a:spcAft>
                <a:spcPts val="0"/>
              </a:spcAft>
              <a:buClr>
                <a:schemeClr val="lt1"/>
              </a:buClr>
              <a:buSzPts val="2590"/>
              <a:buChar char="•"/>
            </a:pPr>
            <a:r>
              <a:rPr lang="en-US" sz="2590"/>
              <a:t>Mod + e</a:t>
            </a:r>
            <a:endParaRPr sz="2590"/>
          </a:p>
        </p:txBody>
      </p:sp>
      <p:pic>
        <p:nvPicPr>
          <p:cNvPr descr="Screen Shot 2019-05-17 at 12.30.54 AM.png" id="315" name="Google Shape;315;p13"/>
          <p:cNvPicPr preferRelativeResize="0"/>
          <p:nvPr/>
        </p:nvPicPr>
        <p:blipFill rotWithShape="1">
          <a:blip r:embed="rId3">
            <a:alphaModFix/>
          </a:blip>
          <a:srcRect b="0" l="0" r="0" t="0"/>
          <a:stretch/>
        </p:blipFill>
        <p:spPr>
          <a:xfrm>
            <a:off x="5562601" y="1399127"/>
            <a:ext cx="6192851" cy="4611861"/>
          </a:xfrm>
          <a:prstGeom prst="rect">
            <a:avLst/>
          </a:prstGeom>
          <a:noFill/>
          <a:ln>
            <a:noFill/>
          </a:ln>
        </p:spPr>
      </p:pic>
      <p:sp>
        <p:nvSpPr>
          <p:cNvPr id="316" name="Google Shape;316;p13"/>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14"/>
          <p:cNvSpPr txBox="1"/>
          <p:nvPr>
            <p:ph type="title"/>
          </p:nvPr>
        </p:nvSpPr>
        <p:spPr>
          <a:xfrm>
            <a:off x="609600" y="148130"/>
            <a:ext cx="10972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Arial"/>
              <a:buNone/>
            </a:pPr>
            <a:r>
              <a:rPr lang="en-US"/>
              <a:t>Server Collaboration	</a:t>
            </a:r>
            <a:endParaRPr/>
          </a:p>
        </p:txBody>
      </p:sp>
      <p:sp>
        <p:nvSpPr>
          <p:cNvPr id="325" name="Google Shape;325;p14"/>
          <p:cNvSpPr txBox="1"/>
          <p:nvPr>
            <p:ph idx="1" type="body"/>
          </p:nvPr>
        </p:nvSpPr>
        <p:spPr>
          <a:xfrm>
            <a:off x="598620" y="1443836"/>
            <a:ext cx="10972800" cy="526176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lt1"/>
              </a:buClr>
              <a:buSzPts val="2800"/>
              <a:buChar char="•"/>
            </a:pPr>
            <a:r>
              <a:rPr lang="en-US"/>
              <a:t>Git like collaboration</a:t>
            </a:r>
            <a:endParaRPr/>
          </a:p>
          <a:p>
            <a:pPr indent="-285750" lvl="1" marL="742950" rtl="0" algn="l">
              <a:spcBef>
                <a:spcPts val="480"/>
              </a:spcBef>
              <a:spcAft>
                <a:spcPts val="0"/>
              </a:spcAft>
              <a:buClr>
                <a:schemeClr val="lt1"/>
              </a:buClr>
              <a:buSzPts val="2400"/>
              <a:buChar char="–"/>
            </a:pPr>
            <a:r>
              <a:rPr lang="en-US"/>
              <a:t>Commit changes to the database back to the server</a:t>
            </a:r>
            <a:endParaRPr/>
          </a:p>
          <a:p>
            <a:pPr indent="-285750" lvl="1" marL="742950" rtl="0" algn="l">
              <a:spcBef>
                <a:spcPts val="480"/>
              </a:spcBef>
              <a:spcAft>
                <a:spcPts val="0"/>
              </a:spcAft>
              <a:buClr>
                <a:schemeClr val="lt1"/>
              </a:buClr>
              <a:buSzPts val="2400"/>
              <a:buChar char="–"/>
            </a:pPr>
            <a:r>
              <a:rPr lang="en-US"/>
              <a:t>Review changes made by others</a:t>
            </a:r>
            <a:endParaRPr/>
          </a:p>
          <a:p>
            <a:pPr indent="-285750" lvl="1" marL="742950" rtl="0" algn="l">
              <a:spcBef>
                <a:spcPts val="480"/>
              </a:spcBef>
              <a:spcAft>
                <a:spcPts val="0"/>
              </a:spcAft>
              <a:buClr>
                <a:schemeClr val="lt1"/>
              </a:buClr>
              <a:buSzPts val="2400"/>
              <a:buChar char="–"/>
            </a:pPr>
            <a:r>
              <a:rPr lang="en-US"/>
              <a:t>Version history</a:t>
            </a:r>
            <a:endParaRPr/>
          </a:p>
          <a:p>
            <a:pPr indent="-342900" lvl="0" marL="342900" rtl="0" algn="l">
              <a:spcBef>
                <a:spcPts val="560"/>
              </a:spcBef>
              <a:spcAft>
                <a:spcPts val="0"/>
              </a:spcAft>
              <a:buClr>
                <a:schemeClr val="lt1"/>
              </a:buClr>
              <a:buSzPts val="2800"/>
              <a:buChar char="•"/>
            </a:pPr>
            <a:r>
              <a:rPr lang="en-US"/>
              <a:t>Use cases</a:t>
            </a:r>
            <a:endParaRPr/>
          </a:p>
          <a:p>
            <a:pPr indent="-285750" lvl="1" marL="742950" rtl="0" algn="l">
              <a:spcBef>
                <a:spcPts val="480"/>
              </a:spcBef>
              <a:spcAft>
                <a:spcPts val="0"/>
              </a:spcAft>
              <a:buClr>
                <a:schemeClr val="lt1"/>
              </a:buClr>
              <a:buSzPts val="2400"/>
              <a:buChar char="–"/>
            </a:pPr>
            <a:r>
              <a:rPr lang="en-US"/>
              <a:t>Useful for CTFs</a:t>
            </a:r>
            <a:endParaRPr/>
          </a:p>
          <a:p>
            <a:pPr indent="-285750" lvl="1" marL="742950" rtl="0" algn="l">
              <a:spcBef>
                <a:spcPts val="480"/>
              </a:spcBef>
              <a:spcAft>
                <a:spcPts val="0"/>
              </a:spcAft>
              <a:buClr>
                <a:schemeClr val="lt1"/>
              </a:buClr>
              <a:buSzPts val="2400"/>
              <a:buChar char="–"/>
            </a:pPr>
            <a:r>
              <a:rPr lang="en-US"/>
              <a:t>Mentoring for RE</a:t>
            </a:r>
            <a:endParaRPr/>
          </a:p>
          <a:p>
            <a:pPr indent="-285750" lvl="1" marL="742950" rtl="0" algn="l">
              <a:spcBef>
                <a:spcPts val="480"/>
              </a:spcBef>
              <a:spcAft>
                <a:spcPts val="0"/>
              </a:spcAft>
              <a:buClr>
                <a:schemeClr val="lt1"/>
              </a:buClr>
              <a:buSzPts val="2400"/>
              <a:buChar char="–"/>
            </a:pPr>
            <a:r>
              <a:rPr lang="en-US"/>
              <a:t>Group malware reversing efforts</a:t>
            </a:r>
            <a:endParaRPr/>
          </a:p>
        </p:txBody>
      </p:sp>
      <p:sp>
        <p:nvSpPr>
          <p:cNvPr id="326" name="Google Shape;326;p14"/>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1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400"/>
              <a:buFont typeface="Arial"/>
              <a:buNone/>
            </a:pPr>
            <a:r>
              <a:rPr lang="en-US"/>
              <a:t>RE with Ghidra</a:t>
            </a:r>
            <a:endParaRPr/>
          </a:p>
        </p:txBody>
      </p:sp>
      <p:sp>
        <p:nvSpPr>
          <p:cNvPr id="335" name="Google Shape;335;p15"/>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sp>
        <p:nvSpPr>
          <p:cNvPr id="336" name="Google Shape;336;p15"/>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37" name="Google Shape;337;p15"/>
          <p:cNvPicPr preferRelativeResize="0"/>
          <p:nvPr/>
        </p:nvPicPr>
        <p:blipFill>
          <a:blip r:embed="rId3">
            <a:alphaModFix/>
          </a:blip>
          <a:stretch>
            <a:fillRect/>
          </a:stretch>
        </p:blipFill>
        <p:spPr>
          <a:xfrm>
            <a:off x="2424175" y="1417653"/>
            <a:ext cx="7343661" cy="4754550"/>
          </a:xfrm>
          <a:prstGeom prst="rect">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g478c00edbf_0_95"/>
          <p:cNvSpPr txBox="1"/>
          <p:nvPr>
            <p:ph type="title"/>
          </p:nvPr>
        </p:nvSpPr>
        <p:spPr>
          <a:xfrm>
            <a:off x="609600" y="148130"/>
            <a:ext cx="109728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FFFF"/>
                </a:solidFill>
              </a:rPr>
              <a:t>About me…</a:t>
            </a:r>
            <a:endParaRPr/>
          </a:p>
        </p:txBody>
      </p:sp>
      <p:sp>
        <p:nvSpPr>
          <p:cNvPr id="161" name="Google Shape;161;g478c00edbf_0_95"/>
          <p:cNvSpPr txBox="1"/>
          <p:nvPr>
            <p:ph idx="1" type="body"/>
          </p:nvPr>
        </p:nvSpPr>
        <p:spPr>
          <a:xfrm>
            <a:off x="598620" y="1443836"/>
            <a:ext cx="10972800" cy="5261700"/>
          </a:xfrm>
          <a:prstGeom prst="rect">
            <a:avLst/>
          </a:prstGeom>
        </p:spPr>
        <p:txBody>
          <a:bodyPr anchorCtr="0" anchor="t" bIns="45700" lIns="91425" spcFirstLastPara="1" rIns="91425" wrap="square" tIns="45700">
            <a:noAutofit/>
          </a:bodyPr>
          <a:lstStyle/>
          <a:p>
            <a:pPr indent="-406400" lvl="0" marL="457200" rtl="0" algn="l">
              <a:lnSpc>
                <a:spcPct val="115000"/>
              </a:lnSpc>
              <a:spcBef>
                <a:spcPts val="600"/>
              </a:spcBef>
              <a:spcAft>
                <a:spcPts val="0"/>
              </a:spcAft>
              <a:buSzPts val="2800"/>
              <a:buChar char="•"/>
            </a:pPr>
            <a:r>
              <a:rPr lang="en-US" sz="2600">
                <a:solidFill>
                  <a:schemeClr val="dk1"/>
                </a:solidFill>
              </a:rPr>
              <a:t>•</a:t>
            </a:r>
            <a:r>
              <a:rPr lang="en-US" sz="2600">
                <a:solidFill>
                  <a:srgbClr val="FFFFFF"/>
                </a:solidFill>
              </a:rPr>
              <a:t>CTF player</a:t>
            </a:r>
            <a:endParaRPr sz="2600">
              <a:solidFill>
                <a:srgbClr val="FFFFFF"/>
              </a:solidFill>
            </a:endParaRPr>
          </a:p>
          <a:p>
            <a:pPr indent="-406400" lvl="0" marL="457200" rtl="0" algn="l">
              <a:lnSpc>
                <a:spcPct val="115000"/>
              </a:lnSpc>
              <a:spcBef>
                <a:spcPts val="0"/>
              </a:spcBef>
              <a:spcAft>
                <a:spcPts val="0"/>
              </a:spcAft>
              <a:buSzPts val="2800"/>
              <a:buChar char="•"/>
            </a:pPr>
            <a:r>
              <a:rPr lang="en-US" sz="2200">
                <a:solidFill>
                  <a:schemeClr val="dk1"/>
                </a:solidFill>
              </a:rPr>
              <a:t>–</a:t>
            </a:r>
            <a:r>
              <a:rPr lang="en-US" sz="2200">
                <a:solidFill>
                  <a:srgbClr val="FFFFFF"/>
                </a:solidFill>
              </a:rPr>
              <a:t>Nasa Rejects</a:t>
            </a:r>
            <a:endParaRPr sz="2200">
              <a:solidFill>
                <a:srgbClr val="FFFFFF"/>
              </a:solidFill>
            </a:endParaRPr>
          </a:p>
          <a:p>
            <a:pPr indent="-406400" lvl="0" marL="457200" rtl="0" algn="l">
              <a:lnSpc>
                <a:spcPct val="115000"/>
              </a:lnSpc>
              <a:spcBef>
                <a:spcPts val="0"/>
              </a:spcBef>
              <a:spcAft>
                <a:spcPts val="0"/>
              </a:spcAft>
              <a:buSzPts val="2800"/>
              <a:buChar char="•"/>
            </a:pPr>
            <a:r>
              <a:rPr lang="en-US" sz="2600">
                <a:solidFill>
                  <a:schemeClr val="dk1"/>
                </a:solidFill>
              </a:rPr>
              <a:t>•</a:t>
            </a:r>
            <a:r>
              <a:rPr lang="en-US" sz="2600">
                <a:solidFill>
                  <a:srgbClr val="FFFFFF"/>
                </a:solidFill>
              </a:rPr>
              <a:t>UTSA  Alumni</a:t>
            </a:r>
            <a:endParaRPr sz="2600">
              <a:solidFill>
                <a:srgbClr val="FFFFFF"/>
              </a:solidFill>
            </a:endParaRPr>
          </a:p>
          <a:p>
            <a:pPr indent="-406400" lvl="0" marL="457200" rtl="0" algn="l">
              <a:lnSpc>
                <a:spcPct val="115000"/>
              </a:lnSpc>
              <a:spcBef>
                <a:spcPts val="0"/>
              </a:spcBef>
              <a:spcAft>
                <a:spcPts val="0"/>
              </a:spcAft>
              <a:buSzPts val="2800"/>
              <a:buChar char="•"/>
            </a:pPr>
            <a:r>
              <a:rPr lang="en-US" sz="2600">
                <a:solidFill>
                  <a:schemeClr val="dk1"/>
                </a:solidFill>
              </a:rPr>
              <a:t>•</a:t>
            </a:r>
            <a:r>
              <a:rPr lang="en-US" sz="2600">
                <a:solidFill>
                  <a:srgbClr val="FFFFFF"/>
                </a:solidFill>
              </a:rPr>
              <a:t>Cyber Software Engineer</a:t>
            </a:r>
            <a:endParaRPr sz="2600">
              <a:solidFill>
                <a:srgbClr val="FFFFFF"/>
              </a:solidFill>
            </a:endParaRPr>
          </a:p>
          <a:p>
            <a:pPr indent="-355600" lvl="2" marL="1371600" rtl="0" algn="l">
              <a:lnSpc>
                <a:spcPct val="115000"/>
              </a:lnSpc>
              <a:spcBef>
                <a:spcPts val="0"/>
              </a:spcBef>
              <a:spcAft>
                <a:spcPts val="0"/>
              </a:spcAft>
              <a:buSzPts val="2000"/>
              <a:buChar char="•"/>
            </a:pPr>
            <a:r>
              <a:rPr lang="en-US" sz="2600">
                <a:solidFill>
                  <a:srgbClr val="FFFFFF"/>
                </a:solidFill>
              </a:rPr>
              <a:t>Raytheon</a:t>
            </a:r>
            <a:endParaRPr sz="2600">
              <a:solidFill>
                <a:srgbClr val="FFFFFF"/>
              </a:solidFill>
            </a:endParaRPr>
          </a:p>
          <a:p>
            <a:pPr indent="0" lvl="0" marL="0" rtl="0" algn="l">
              <a:lnSpc>
                <a:spcPct val="115000"/>
              </a:lnSpc>
              <a:spcBef>
                <a:spcPts val="600"/>
              </a:spcBef>
              <a:spcAft>
                <a:spcPts val="0"/>
              </a:spcAft>
              <a:buNone/>
            </a:pPr>
            <a:r>
              <a:t/>
            </a:r>
            <a:endParaRPr/>
          </a:p>
        </p:txBody>
      </p:sp>
      <p:sp>
        <p:nvSpPr>
          <p:cNvPr id="162" name="Google Shape;162;g478c00edbf_0_95"/>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63" name="Google Shape;163;g478c00edbf_0_95"/>
          <p:cNvPicPr preferRelativeResize="0"/>
          <p:nvPr/>
        </p:nvPicPr>
        <p:blipFill>
          <a:blip r:embed="rId3">
            <a:alphaModFix/>
          </a:blip>
          <a:stretch>
            <a:fillRect/>
          </a:stretch>
        </p:blipFill>
        <p:spPr>
          <a:xfrm>
            <a:off x="3634926" y="4052801"/>
            <a:ext cx="4434899" cy="2398575"/>
          </a:xfrm>
          <a:prstGeom prst="rect">
            <a:avLst/>
          </a:prstGeom>
          <a:noFill/>
          <a:ln>
            <a:noFill/>
          </a:ln>
        </p:spPr>
      </p:pic>
      <p:sp>
        <p:nvSpPr>
          <p:cNvPr id="164" name="Google Shape;164;g478c00edbf_0_95"/>
          <p:cNvSpPr txBox="1"/>
          <p:nvPr/>
        </p:nvSpPr>
        <p:spPr>
          <a:xfrm>
            <a:off x="6755025" y="1503425"/>
            <a:ext cx="4654500" cy="13077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FFFFFF"/>
              </a:buClr>
              <a:buSzPts val="2600"/>
              <a:buChar char="●"/>
            </a:pPr>
            <a:r>
              <a:rPr lang="en-US" sz="2600">
                <a:solidFill>
                  <a:srgbClr val="FFFFFF"/>
                </a:solidFill>
                <a:latin typeface="Calibri"/>
                <a:ea typeface="Calibri"/>
                <a:cs typeface="Calibri"/>
                <a:sym typeface="Calibri"/>
              </a:rPr>
              <a:t>Enjoy Crypto and Reversing</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1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400"/>
              <a:buFont typeface="Arial"/>
              <a:buNone/>
            </a:pPr>
            <a:r>
              <a:rPr lang="en-US"/>
              <a:t>Add Binaries</a:t>
            </a:r>
            <a:endParaRPr/>
          </a:p>
        </p:txBody>
      </p:sp>
      <p:sp>
        <p:nvSpPr>
          <p:cNvPr id="346" name="Google Shape;346;p16"/>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pic>
        <p:nvPicPr>
          <p:cNvPr descr="Screen Shot 2019-05-17 at 12.27.01 AM.png" id="347" name="Google Shape;347;p16"/>
          <p:cNvPicPr preferRelativeResize="0"/>
          <p:nvPr/>
        </p:nvPicPr>
        <p:blipFill rotWithShape="1">
          <a:blip r:embed="rId3">
            <a:alphaModFix/>
          </a:blip>
          <a:srcRect b="0" l="0" r="0" t="0"/>
          <a:stretch/>
        </p:blipFill>
        <p:spPr>
          <a:xfrm>
            <a:off x="2514600" y="2133600"/>
            <a:ext cx="4406900" cy="3310684"/>
          </a:xfrm>
          <a:prstGeom prst="rect">
            <a:avLst/>
          </a:prstGeom>
          <a:noFill/>
          <a:ln>
            <a:noFill/>
          </a:ln>
        </p:spPr>
      </p:pic>
      <p:pic>
        <p:nvPicPr>
          <p:cNvPr descr="Screen Shot 2019-05-19 at 10.53.48 PM.png" id="348" name="Google Shape;348;p16"/>
          <p:cNvPicPr preferRelativeResize="0"/>
          <p:nvPr/>
        </p:nvPicPr>
        <p:blipFill rotWithShape="1">
          <a:blip r:embed="rId4">
            <a:alphaModFix/>
          </a:blip>
          <a:srcRect b="0" l="0" r="0" t="0"/>
          <a:stretch/>
        </p:blipFill>
        <p:spPr>
          <a:xfrm>
            <a:off x="8305800" y="2209800"/>
            <a:ext cx="1885951" cy="3239098"/>
          </a:xfrm>
          <a:prstGeom prst="rect">
            <a:avLst/>
          </a:prstGeom>
          <a:noFill/>
          <a:ln>
            <a:noFill/>
          </a:ln>
        </p:spPr>
      </p:pic>
      <p:sp>
        <p:nvSpPr>
          <p:cNvPr id="349" name="Google Shape;349;p16"/>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1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400"/>
              <a:buFont typeface="Arial"/>
              <a:buNone/>
            </a:pPr>
            <a:r>
              <a:rPr lang="en-US"/>
              <a:t>Automated Analysis</a:t>
            </a:r>
            <a:endParaRPr/>
          </a:p>
        </p:txBody>
      </p:sp>
      <p:pic>
        <p:nvPicPr>
          <p:cNvPr descr="Screen Shot 2019-05-21 at 11.17.42 PM.png" id="358" name="Google Shape;358;p17"/>
          <p:cNvPicPr preferRelativeResize="0"/>
          <p:nvPr/>
        </p:nvPicPr>
        <p:blipFill rotWithShape="1">
          <a:blip r:embed="rId3">
            <a:alphaModFix/>
          </a:blip>
          <a:srcRect b="0" l="1174" r="0" t="0"/>
          <a:stretch/>
        </p:blipFill>
        <p:spPr>
          <a:xfrm>
            <a:off x="3886203" y="1265474"/>
            <a:ext cx="4601780" cy="1324309"/>
          </a:xfrm>
          <a:prstGeom prst="rect">
            <a:avLst/>
          </a:prstGeom>
          <a:noFill/>
          <a:ln>
            <a:noFill/>
          </a:ln>
        </p:spPr>
      </p:pic>
      <p:pic>
        <p:nvPicPr>
          <p:cNvPr descr="Screen Shot 2019-05-21 at 11.18.04 PM.png" id="359" name="Google Shape;359;p17"/>
          <p:cNvPicPr preferRelativeResize="0"/>
          <p:nvPr/>
        </p:nvPicPr>
        <p:blipFill rotWithShape="1">
          <a:blip r:embed="rId4">
            <a:alphaModFix/>
          </a:blip>
          <a:srcRect b="0" l="0" r="0" t="0"/>
          <a:stretch/>
        </p:blipFill>
        <p:spPr>
          <a:xfrm>
            <a:off x="2726343" y="2845555"/>
            <a:ext cx="6921500" cy="3465050"/>
          </a:xfrm>
          <a:prstGeom prst="rect">
            <a:avLst/>
          </a:prstGeom>
          <a:noFill/>
          <a:ln>
            <a:noFill/>
          </a:ln>
        </p:spPr>
      </p:pic>
      <p:sp>
        <p:nvSpPr>
          <p:cNvPr id="360" name="Google Shape;360;p17"/>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sp>
        <p:nvSpPr>
          <p:cNvPr id="361" name="Google Shape;361;p17"/>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18"/>
          <p:cNvSpPr txBox="1"/>
          <p:nvPr>
            <p:ph type="title"/>
          </p:nvPr>
        </p:nvSpPr>
        <p:spPr>
          <a:xfrm>
            <a:off x="609600" y="1245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400"/>
              <a:buFont typeface="Arial"/>
              <a:buNone/>
            </a:pPr>
            <a:r>
              <a:rPr lang="en-US"/>
              <a:t>Tool Options</a:t>
            </a:r>
            <a:endParaRPr/>
          </a:p>
        </p:txBody>
      </p:sp>
      <p:pic>
        <p:nvPicPr>
          <p:cNvPr descr="Screen Shot 2019-10-06 at 9.38.04 PM.png" id="370" name="Google Shape;370;p18"/>
          <p:cNvPicPr preferRelativeResize="0"/>
          <p:nvPr/>
        </p:nvPicPr>
        <p:blipFill rotWithShape="1">
          <a:blip r:embed="rId3">
            <a:alphaModFix/>
          </a:blip>
          <a:srcRect b="0" l="0" r="0" t="0"/>
          <a:stretch/>
        </p:blipFill>
        <p:spPr>
          <a:xfrm>
            <a:off x="1837041" y="1267546"/>
            <a:ext cx="8517913" cy="5288734"/>
          </a:xfrm>
          <a:prstGeom prst="rect">
            <a:avLst/>
          </a:prstGeom>
          <a:noFill/>
          <a:ln>
            <a:noFill/>
          </a:ln>
        </p:spPr>
      </p:pic>
      <p:sp>
        <p:nvSpPr>
          <p:cNvPr id="371" name="Google Shape;371;p18"/>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sp>
        <p:nvSpPr>
          <p:cNvPr id="372" name="Google Shape;372;p18"/>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19"/>
          <p:cNvSpPr txBox="1"/>
          <p:nvPr>
            <p:ph type="title"/>
          </p:nvPr>
        </p:nvSpPr>
        <p:spPr>
          <a:xfrm>
            <a:off x="609600" y="13108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400"/>
              <a:buFont typeface="Arial"/>
              <a:buNone/>
            </a:pPr>
            <a:r>
              <a:rPr lang="en-US"/>
              <a:t>Modifying Analysis</a:t>
            </a:r>
            <a:endParaRPr/>
          </a:p>
        </p:txBody>
      </p:sp>
      <p:pic>
        <p:nvPicPr>
          <p:cNvPr descr="Screen Shot 2019-10-06 at 9.36.21 PM.png" id="381" name="Google Shape;381;p19"/>
          <p:cNvPicPr preferRelativeResize="0"/>
          <p:nvPr/>
        </p:nvPicPr>
        <p:blipFill rotWithShape="1">
          <a:blip r:embed="rId3">
            <a:alphaModFix/>
          </a:blip>
          <a:srcRect b="0" l="0" r="0" t="0"/>
          <a:stretch/>
        </p:blipFill>
        <p:spPr>
          <a:xfrm>
            <a:off x="1921481" y="1274102"/>
            <a:ext cx="8458199" cy="5253697"/>
          </a:xfrm>
          <a:prstGeom prst="rect">
            <a:avLst/>
          </a:prstGeom>
          <a:noFill/>
          <a:ln>
            <a:noFill/>
          </a:ln>
        </p:spPr>
      </p:pic>
      <p:sp>
        <p:nvSpPr>
          <p:cNvPr id="382" name="Google Shape;382;p19"/>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sp>
        <p:nvSpPr>
          <p:cNvPr id="383" name="Google Shape;383;p19"/>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20"/>
          <p:cNvSpPr txBox="1"/>
          <p:nvPr>
            <p:ph type="title"/>
          </p:nvPr>
        </p:nvSpPr>
        <p:spPr>
          <a:xfrm>
            <a:off x="609600" y="20878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400"/>
              <a:buFont typeface="Arial"/>
              <a:buNone/>
            </a:pPr>
            <a:r>
              <a:rPr lang="en-US"/>
              <a:t>Modifying Key Bindings</a:t>
            </a:r>
            <a:endParaRPr/>
          </a:p>
        </p:txBody>
      </p:sp>
      <p:pic>
        <p:nvPicPr>
          <p:cNvPr descr="Screen Shot 2019-10-06 at 9.28.14 PM.png" id="392" name="Google Shape;392;p20"/>
          <p:cNvPicPr preferRelativeResize="0"/>
          <p:nvPr/>
        </p:nvPicPr>
        <p:blipFill rotWithShape="1">
          <a:blip r:embed="rId3">
            <a:alphaModFix/>
          </a:blip>
          <a:srcRect b="0" l="0" r="0" t="0"/>
          <a:stretch/>
        </p:blipFill>
        <p:spPr>
          <a:xfrm>
            <a:off x="1842797" y="1351803"/>
            <a:ext cx="8506404" cy="5293249"/>
          </a:xfrm>
          <a:prstGeom prst="rect">
            <a:avLst/>
          </a:prstGeom>
          <a:noFill/>
          <a:ln>
            <a:noFill/>
          </a:ln>
        </p:spPr>
      </p:pic>
      <p:sp>
        <p:nvSpPr>
          <p:cNvPr id="393" name="Google Shape;393;p20"/>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sp>
        <p:nvSpPr>
          <p:cNvPr id="394" name="Google Shape;394;p20"/>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2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400"/>
              <a:buFont typeface="Arial"/>
              <a:buNone/>
            </a:pPr>
            <a:r>
              <a:rPr lang="en-US"/>
              <a:t>Common Keybindings</a:t>
            </a:r>
            <a:endParaRPr/>
          </a:p>
        </p:txBody>
      </p:sp>
      <p:pic>
        <p:nvPicPr>
          <p:cNvPr descr="Screen Shot 2019-10-07 at 2.00.35 AM.png" id="403" name="Google Shape;403;p21"/>
          <p:cNvPicPr preferRelativeResize="0"/>
          <p:nvPr/>
        </p:nvPicPr>
        <p:blipFill rotWithShape="1">
          <a:blip r:embed="rId3">
            <a:alphaModFix/>
          </a:blip>
          <a:srcRect b="0" l="0" r="0" t="0"/>
          <a:stretch/>
        </p:blipFill>
        <p:spPr>
          <a:xfrm>
            <a:off x="5867403" y="1409700"/>
            <a:ext cx="5702300" cy="3314700"/>
          </a:xfrm>
          <a:prstGeom prst="rect">
            <a:avLst/>
          </a:prstGeom>
          <a:noFill/>
          <a:ln>
            <a:noFill/>
          </a:ln>
        </p:spPr>
      </p:pic>
      <p:pic>
        <p:nvPicPr>
          <p:cNvPr descr="Screen Shot 2019-10-07 at 2.04.41 AM.png" id="404" name="Google Shape;404;p21"/>
          <p:cNvPicPr preferRelativeResize="0"/>
          <p:nvPr/>
        </p:nvPicPr>
        <p:blipFill rotWithShape="1">
          <a:blip r:embed="rId4">
            <a:alphaModFix/>
          </a:blip>
          <a:srcRect b="0" l="0" r="0" t="0"/>
          <a:stretch/>
        </p:blipFill>
        <p:spPr>
          <a:xfrm>
            <a:off x="533401" y="1219200"/>
            <a:ext cx="4488435" cy="5283144"/>
          </a:xfrm>
          <a:prstGeom prst="rect">
            <a:avLst/>
          </a:prstGeom>
          <a:noFill/>
          <a:ln>
            <a:noFill/>
          </a:ln>
        </p:spPr>
      </p:pic>
      <p:sp>
        <p:nvSpPr>
          <p:cNvPr id="405" name="Google Shape;405;p21"/>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sp>
        <p:nvSpPr>
          <p:cNvPr id="406" name="Google Shape;406;p21"/>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2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400"/>
              <a:buFont typeface="Arial"/>
              <a:buNone/>
            </a:pPr>
            <a:r>
              <a:rPr lang="en-US"/>
              <a:t>Graph View</a:t>
            </a:r>
            <a:endParaRPr/>
          </a:p>
        </p:txBody>
      </p:sp>
      <p:sp>
        <p:nvSpPr>
          <p:cNvPr id="415" name="Google Shape;415;p22"/>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sp>
        <p:nvSpPr>
          <p:cNvPr id="416" name="Google Shape;416;p22"/>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17" name="Google Shape;417;p22"/>
          <p:cNvPicPr preferRelativeResize="0"/>
          <p:nvPr/>
        </p:nvPicPr>
        <p:blipFill>
          <a:blip r:embed="rId3">
            <a:alphaModFix/>
          </a:blip>
          <a:stretch>
            <a:fillRect/>
          </a:stretch>
        </p:blipFill>
        <p:spPr>
          <a:xfrm>
            <a:off x="1982450" y="1313100"/>
            <a:ext cx="8227102" cy="5268900"/>
          </a:xfrm>
          <a:prstGeom prst="rect">
            <a:avLst/>
          </a:prstGeom>
          <a:noFill/>
          <a:ln>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2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400"/>
              <a:buFont typeface="Arial"/>
              <a:buNone/>
            </a:pPr>
            <a:r>
              <a:rPr lang="en-US"/>
              <a:t>Graph Markup</a:t>
            </a:r>
            <a:endParaRPr/>
          </a:p>
        </p:txBody>
      </p:sp>
      <p:pic>
        <p:nvPicPr>
          <p:cNvPr descr="Screen Shot 2019-10-06 at 9.06.13 PM.png" id="426" name="Google Shape;426;p23"/>
          <p:cNvPicPr preferRelativeResize="0"/>
          <p:nvPr/>
        </p:nvPicPr>
        <p:blipFill rotWithShape="1">
          <a:blip r:embed="rId3">
            <a:alphaModFix/>
          </a:blip>
          <a:srcRect b="0" l="0" r="0" t="0"/>
          <a:stretch/>
        </p:blipFill>
        <p:spPr>
          <a:xfrm>
            <a:off x="2476499" y="1189621"/>
            <a:ext cx="7239000" cy="5287308"/>
          </a:xfrm>
          <a:prstGeom prst="rect">
            <a:avLst/>
          </a:prstGeom>
          <a:noFill/>
          <a:ln>
            <a:noFill/>
          </a:ln>
        </p:spPr>
      </p:pic>
      <p:sp>
        <p:nvSpPr>
          <p:cNvPr id="427" name="Google Shape;427;p23"/>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sp>
        <p:nvSpPr>
          <p:cNvPr id="428" name="Google Shape;428;p23"/>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24"/>
          <p:cNvSpPr txBox="1"/>
          <p:nvPr>
            <p:ph type="title"/>
          </p:nvPr>
        </p:nvSpPr>
        <p:spPr>
          <a:xfrm>
            <a:off x="609600" y="105313"/>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400"/>
              <a:buFont typeface="Arial"/>
              <a:buNone/>
            </a:pPr>
            <a:r>
              <a:rPr lang="en-US"/>
              <a:t>Decompiler</a:t>
            </a:r>
            <a:endParaRPr/>
          </a:p>
        </p:txBody>
      </p:sp>
      <p:pic>
        <p:nvPicPr>
          <p:cNvPr descr="Screen Shot 2019-10-06 at 9.34.43 PM.png" id="437" name="Google Shape;437;p24"/>
          <p:cNvPicPr preferRelativeResize="0"/>
          <p:nvPr/>
        </p:nvPicPr>
        <p:blipFill rotWithShape="1">
          <a:blip r:embed="rId3">
            <a:alphaModFix/>
          </a:blip>
          <a:srcRect b="0" l="0" r="0" t="0"/>
          <a:stretch/>
        </p:blipFill>
        <p:spPr>
          <a:xfrm>
            <a:off x="3546229" y="1313871"/>
            <a:ext cx="5099538" cy="5334000"/>
          </a:xfrm>
          <a:prstGeom prst="rect">
            <a:avLst/>
          </a:prstGeom>
          <a:noFill/>
          <a:ln>
            <a:noFill/>
          </a:ln>
        </p:spPr>
      </p:pic>
      <p:sp>
        <p:nvSpPr>
          <p:cNvPr id="438" name="Google Shape;438;p24"/>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sp>
        <p:nvSpPr>
          <p:cNvPr id="439" name="Google Shape;439;p24"/>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25"/>
          <p:cNvSpPr txBox="1"/>
          <p:nvPr>
            <p:ph type="title"/>
          </p:nvPr>
        </p:nvSpPr>
        <p:spPr>
          <a:xfrm>
            <a:off x="609600" y="218188"/>
            <a:ext cx="109728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400"/>
              <a:buFont typeface="Arial"/>
              <a:buNone/>
            </a:pPr>
            <a:r>
              <a:rPr lang="en-US"/>
              <a:t>Decompiler Markup / Labeling</a:t>
            </a:r>
            <a:endParaRPr/>
          </a:p>
        </p:txBody>
      </p:sp>
      <p:pic>
        <p:nvPicPr>
          <p:cNvPr descr="Screen Shot 2019-10-06 at 9.13.17 PM.png" id="448" name="Google Shape;448;p25"/>
          <p:cNvPicPr preferRelativeResize="0"/>
          <p:nvPr/>
        </p:nvPicPr>
        <p:blipFill rotWithShape="1">
          <a:blip r:embed="rId3">
            <a:alphaModFix/>
          </a:blip>
          <a:srcRect b="0" l="0" r="0" t="0"/>
          <a:stretch/>
        </p:blipFill>
        <p:spPr>
          <a:xfrm>
            <a:off x="3733800" y="1600205"/>
            <a:ext cx="4734973" cy="4989933"/>
          </a:xfrm>
          <a:prstGeom prst="rect">
            <a:avLst/>
          </a:prstGeom>
          <a:noFill/>
          <a:ln>
            <a:noFill/>
          </a:ln>
        </p:spPr>
      </p:pic>
      <p:sp>
        <p:nvSpPr>
          <p:cNvPr id="449" name="Google Shape;449;p25"/>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sp>
        <p:nvSpPr>
          <p:cNvPr id="450" name="Google Shape;450;p25"/>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g478c00edbf_0_80"/>
          <p:cNvSpPr txBox="1"/>
          <p:nvPr>
            <p:ph type="title"/>
          </p:nvPr>
        </p:nvSpPr>
        <p:spPr>
          <a:xfrm>
            <a:off x="609600" y="148130"/>
            <a:ext cx="109728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Downloading Binaries</a:t>
            </a:r>
            <a:endParaRPr/>
          </a:p>
        </p:txBody>
      </p:sp>
      <p:sp>
        <p:nvSpPr>
          <p:cNvPr id="171" name="Google Shape;171;g478c00edbf_0_80"/>
          <p:cNvSpPr txBox="1"/>
          <p:nvPr>
            <p:ph idx="1" type="body"/>
          </p:nvPr>
        </p:nvSpPr>
        <p:spPr>
          <a:xfrm>
            <a:off x="598620" y="1443836"/>
            <a:ext cx="10972800" cy="5261700"/>
          </a:xfrm>
          <a:prstGeom prst="rect">
            <a:avLst/>
          </a:prstGeom>
        </p:spPr>
        <p:txBody>
          <a:bodyPr anchorCtr="0" anchor="t" bIns="45700" lIns="91425" spcFirstLastPara="1" rIns="91425" wrap="square" tIns="45700">
            <a:noAutofit/>
          </a:bodyPr>
          <a:lstStyle/>
          <a:p>
            <a:pPr indent="-419100" lvl="0" marL="457200" rtl="0" algn="l">
              <a:spcBef>
                <a:spcPts val="560"/>
              </a:spcBef>
              <a:spcAft>
                <a:spcPts val="0"/>
              </a:spcAft>
              <a:buSzPts val="3000"/>
              <a:buChar char="•"/>
            </a:pPr>
            <a:r>
              <a:rPr lang="en-US" sz="3000" u="sng">
                <a:hlinkClick r:id="rId3"/>
              </a:rPr>
              <a:t>https://github.com/cdminigun/TCS-Ghidra-RE-2019</a:t>
            </a:r>
            <a:endParaRPr sz="3000"/>
          </a:p>
          <a:p>
            <a:pPr indent="-381000" lvl="0" marL="457200" rtl="0" algn="l">
              <a:spcBef>
                <a:spcPts val="0"/>
              </a:spcBef>
              <a:spcAft>
                <a:spcPts val="0"/>
              </a:spcAft>
              <a:buSzPts val="2400"/>
              <a:buChar char="•"/>
            </a:pPr>
            <a:r>
              <a:rPr lang="en-US" sz="2400"/>
              <a:t>WARNING</a:t>
            </a:r>
            <a:endParaRPr sz="2400"/>
          </a:p>
          <a:p>
            <a:pPr indent="-381000" lvl="1" marL="914400" rtl="0" algn="l">
              <a:spcBef>
                <a:spcPts val="0"/>
              </a:spcBef>
              <a:spcAft>
                <a:spcPts val="0"/>
              </a:spcAft>
              <a:buSzPts val="2400"/>
              <a:buChar char="–"/>
            </a:pPr>
            <a:r>
              <a:rPr lang="en-US"/>
              <a:t>Several binaries for practicing RE</a:t>
            </a:r>
            <a:endParaRPr/>
          </a:p>
          <a:p>
            <a:pPr indent="-381000" lvl="1" marL="914400" rtl="0" algn="l">
              <a:spcBef>
                <a:spcPts val="0"/>
              </a:spcBef>
              <a:spcAft>
                <a:spcPts val="0"/>
              </a:spcAft>
              <a:buSzPts val="2400"/>
              <a:buChar char="–"/>
            </a:pPr>
            <a:r>
              <a:rPr lang="en-US"/>
              <a:t>Actual malware contains real malware</a:t>
            </a:r>
            <a:endParaRPr/>
          </a:p>
          <a:p>
            <a:pPr indent="-355600" lvl="2" marL="1371600" rtl="0" algn="l">
              <a:spcBef>
                <a:spcPts val="0"/>
              </a:spcBef>
              <a:spcAft>
                <a:spcPts val="0"/>
              </a:spcAft>
              <a:buSzPts val="2000"/>
              <a:buChar char="•"/>
            </a:pPr>
            <a:r>
              <a:rPr lang="en-US"/>
              <a:t>Do not detonate on a windows host</a:t>
            </a:r>
            <a:endParaRPr/>
          </a:p>
          <a:p>
            <a:pPr indent="-355600" lvl="2" marL="1371600" rtl="0" algn="l">
              <a:spcBef>
                <a:spcPts val="0"/>
              </a:spcBef>
              <a:spcAft>
                <a:spcPts val="0"/>
              </a:spcAft>
              <a:buSzPts val="2000"/>
              <a:buChar char="•"/>
            </a:pPr>
            <a:r>
              <a:rPr lang="en-US"/>
              <a:t>Password is infected</a:t>
            </a:r>
            <a:endParaRPr/>
          </a:p>
          <a:p>
            <a:pPr indent="-355600" lvl="2" marL="1371600" rtl="0" algn="l">
              <a:spcBef>
                <a:spcPts val="0"/>
              </a:spcBef>
              <a:spcAft>
                <a:spcPts val="0"/>
              </a:spcAft>
              <a:buSzPts val="2000"/>
              <a:buChar char="•"/>
            </a:pPr>
            <a:r>
              <a:rPr lang="en-US"/>
              <a:t>Not liable for any damage caused to machines</a:t>
            </a:r>
            <a:endParaRPr/>
          </a:p>
          <a:p>
            <a:pPr indent="0" lvl="0" marL="0" rtl="0" algn="l">
              <a:spcBef>
                <a:spcPts val="560"/>
              </a:spcBef>
              <a:spcAft>
                <a:spcPts val="0"/>
              </a:spcAft>
              <a:buNone/>
            </a:pPr>
            <a:r>
              <a:t/>
            </a:r>
            <a:endParaRPr sz="2400"/>
          </a:p>
        </p:txBody>
      </p:sp>
      <p:sp>
        <p:nvSpPr>
          <p:cNvPr id="172" name="Google Shape;172;g478c00edbf_0_80"/>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2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457200" lvl="0" marL="2286000" rtl="0" algn="l">
              <a:spcBef>
                <a:spcPts val="0"/>
              </a:spcBef>
              <a:spcAft>
                <a:spcPts val="0"/>
              </a:spcAft>
              <a:buClr>
                <a:schemeClr val="lt1"/>
              </a:buClr>
              <a:buSzPts val="4400"/>
              <a:buFont typeface="Arial"/>
              <a:buNone/>
            </a:pPr>
            <a:r>
              <a:rPr lang="en-US"/>
              <a:t>  Patching Binaries</a:t>
            </a:r>
            <a:endParaRPr/>
          </a:p>
        </p:txBody>
      </p:sp>
      <p:pic>
        <p:nvPicPr>
          <p:cNvPr descr="Screen Shot 2019-10-07 at 1.58.16 AM.png" id="459" name="Google Shape;459;p26"/>
          <p:cNvPicPr preferRelativeResize="0"/>
          <p:nvPr/>
        </p:nvPicPr>
        <p:blipFill rotWithShape="1">
          <a:blip r:embed="rId3">
            <a:alphaModFix/>
          </a:blip>
          <a:srcRect b="0" l="0" r="0" t="0"/>
          <a:stretch/>
        </p:blipFill>
        <p:spPr>
          <a:xfrm>
            <a:off x="1600200" y="1524000"/>
            <a:ext cx="8991600" cy="4648200"/>
          </a:xfrm>
          <a:prstGeom prst="rect">
            <a:avLst/>
          </a:prstGeom>
          <a:noFill/>
          <a:ln>
            <a:noFill/>
          </a:ln>
        </p:spPr>
      </p:pic>
      <p:sp>
        <p:nvSpPr>
          <p:cNvPr id="460" name="Google Shape;460;p26"/>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sp>
        <p:nvSpPr>
          <p:cNvPr id="461" name="Google Shape;461;p26"/>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27"/>
          <p:cNvSpPr txBox="1"/>
          <p:nvPr>
            <p:ph type="title"/>
          </p:nvPr>
        </p:nvSpPr>
        <p:spPr>
          <a:xfrm>
            <a:off x="609600" y="148130"/>
            <a:ext cx="10972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Arial"/>
              <a:buNone/>
            </a:pPr>
            <a:r>
              <a:rPr lang="en-US"/>
              <a:t>P-Code</a:t>
            </a:r>
            <a:endParaRPr/>
          </a:p>
        </p:txBody>
      </p:sp>
      <p:sp>
        <p:nvSpPr>
          <p:cNvPr id="470" name="Google Shape;470;p27"/>
          <p:cNvSpPr txBox="1"/>
          <p:nvPr>
            <p:ph idx="1" type="body"/>
          </p:nvPr>
        </p:nvSpPr>
        <p:spPr>
          <a:xfrm>
            <a:off x="598620" y="1443836"/>
            <a:ext cx="10972800" cy="526176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lt1"/>
              </a:buClr>
              <a:buSzPts val="2800"/>
              <a:buChar char="•"/>
            </a:pPr>
            <a:r>
              <a:rPr lang="en-US"/>
              <a:t>P-Code is Ghidra’s intermediate language (IL) / Intermediate Representation (IR) for ASM</a:t>
            </a:r>
            <a:endParaRPr/>
          </a:p>
          <a:p>
            <a:pPr indent="-342900" lvl="0" marL="342900" rtl="0" algn="l">
              <a:spcBef>
                <a:spcPts val="560"/>
              </a:spcBef>
              <a:spcAft>
                <a:spcPts val="0"/>
              </a:spcAft>
              <a:buClr>
                <a:schemeClr val="lt1"/>
              </a:buClr>
              <a:buSzPts val="2800"/>
              <a:buChar char="•"/>
            </a:pPr>
            <a:r>
              <a:rPr lang="en-US"/>
              <a:t>Generated by SLEIGH</a:t>
            </a:r>
            <a:endParaRPr/>
          </a:p>
          <a:p>
            <a:pPr indent="-285750" lvl="1" marL="742950" rtl="0" algn="l">
              <a:spcBef>
                <a:spcPts val="480"/>
              </a:spcBef>
              <a:spcAft>
                <a:spcPts val="0"/>
              </a:spcAft>
              <a:buClr>
                <a:schemeClr val="lt1"/>
              </a:buClr>
              <a:buSzPts val="2400"/>
              <a:buChar char="–"/>
            </a:pPr>
            <a:r>
              <a:rPr lang="en-US"/>
              <a:t>Ghidra’s processor specification language </a:t>
            </a:r>
            <a:endParaRPr/>
          </a:p>
          <a:p>
            <a:pPr indent="-165100" lvl="0" marL="342900" rtl="0" algn="l">
              <a:spcBef>
                <a:spcPts val="560"/>
              </a:spcBef>
              <a:spcAft>
                <a:spcPts val="0"/>
              </a:spcAft>
              <a:buClr>
                <a:schemeClr val="lt1"/>
              </a:buClr>
              <a:buSzPts val="2800"/>
              <a:buNone/>
            </a:pPr>
            <a:r>
              <a:t/>
            </a:r>
            <a:endParaRPr/>
          </a:p>
        </p:txBody>
      </p:sp>
      <p:pic>
        <p:nvPicPr>
          <p:cNvPr descr="Screen Shot 2019-10-07 at 2.26.20 AM.png" id="471" name="Google Shape;471;p27"/>
          <p:cNvPicPr preferRelativeResize="0"/>
          <p:nvPr/>
        </p:nvPicPr>
        <p:blipFill rotWithShape="1">
          <a:blip r:embed="rId3">
            <a:alphaModFix/>
          </a:blip>
          <a:srcRect b="0" l="0" r="0" t="0"/>
          <a:stretch/>
        </p:blipFill>
        <p:spPr>
          <a:xfrm>
            <a:off x="3581400" y="3681876"/>
            <a:ext cx="6350000" cy="2904403"/>
          </a:xfrm>
          <a:prstGeom prst="rect">
            <a:avLst/>
          </a:prstGeom>
          <a:noFill/>
          <a:ln>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28"/>
          <p:cNvSpPr txBox="1"/>
          <p:nvPr>
            <p:ph type="title"/>
          </p:nvPr>
        </p:nvSpPr>
        <p:spPr>
          <a:xfrm>
            <a:off x="609600" y="91680"/>
            <a:ext cx="10972800" cy="1143000"/>
          </a:xfrm>
          <a:prstGeom prst="rect">
            <a:avLst/>
          </a:prstGeom>
          <a:noFill/>
          <a:ln>
            <a:noFill/>
          </a:ln>
        </p:spPr>
        <p:txBody>
          <a:bodyPr anchorCtr="0" anchor="ctr" bIns="45700" lIns="91425" spcFirstLastPara="1" rIns="91425" wrap="square" tIns="45700">
            <a:normAutofit/>
          </a:bodyPr>
          <a:lstStyle/>
          <a:p>
            <a:pPr indent="457200" lvl="0" marL="3200400" rtl="0" algn="l">
              <a:spcBef>
                <a:spcPts val="0"/>
              </a:spcBef>
              <a:spcAft>
                <a:spcPts val="0"/>
              </a:spcAft>
              <a:buClr>
                <a:schemeClr val="lt1"/>
              </a:buClr>
              <a:buSzPts val="3600"/>
              <a:buFont typeface="Arial"/>
              <a:buNone/>
            </a:pPr>
            <a:r>
              <a:rPr lang="en-US"/>
              <a:t>Script Manager</a:t>
            </a:r>
            <a:endParaRPr/>
          </a:p>
        </p:txBody>
      </p:sp>
      <p:pic>
        <p:nvPicPr>
          <p:cNvPr descr="Screen Shot 2019-10-07 at 2.31.27 AM.png" id="480" name="Google Shape;480;p28"/>
          <p:cNvPicPr preferRelativeResize="0"/>
          <p:nvPr/>
        </p:nvPicPr>
        <p:blipFill rotWithShape="1">
          <a:blip r:embed="rId3">
            <a:alphaModFix/>
          </a:blip>
          <a:srcRect b="0" l="0" r="0" t="727"/>
          <a:stretch/>
        </p:blipFill>
        <p:spPr>
          <a:xfrm>
            <a:off x="2057399" y="1291125"/>
            <a:ext cx="8077197" cy="5363746"/>
          </a:xfrm>
          <a:prstGeom prst="rect">
            <a:avLst/>
          </a:prstGeom>
          <a:noFill/>
          <a:ln>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29"/>
          <p:cNvSpPr txBox="1"/>
          <p:nvPr>
            <p:ph type="title"/>
          </p:nvPr>
        </p:nvSpPr>
        <p:spPr>
          <a:xfrm>
            <a:off x="609600" y="1714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400"/>
              <a:buFont typeface="Arial"/>
              <a:buNone/>
            </a:pPr>
            <a:r>
              <a:rPr lang="en-US"/>
              <a:t>Demo Binaries</a:t>
            </a:r>
            <a:endParaRPr/>
          </a:p>
        </p:txBody>
      </p:sp>
      <p:pic>
        <p:nvPicPr>
          <p:cNvPr id="489" name="Google Shape;489;p29"/>
          <p:cNvPicPr preferRelativeResize="0"/>
          <p:nvPr/>
        </p:nvPicPr>
        <p:blipFill rotWithShape="1">
          <a:blip r:embed="rId3">
            <a:alphaModFix/>
          </a:blip>
          <a:srcRect b="0" l="0" r="0" t="0"/>
          <a:stretch/>
        </p:blipFill>
        <p:spPr>
          <a:xfrm>
            <a:off x="1361075" y="1270000"/>
            <a:ext cx="9347200" cy="5257800"/>
          </a:xfrm>
          <a:prstGeom prst="rect">
            <a:avLst/>
          </a:prstGeom>
          <a:noFill/>
          <a:ln>
            <a:noFill/>
          </a:ln>
        </p:spPr>
      </p:pic>
      <p:sp>
        <p:nvSpPr>
          <p:cNvPr id="490" name="Google Shape;490;p29"/>
          <p:cNvSpPr txBox="1"/>
          <p:nvPr/>
        </p:nvSpPr>
        <p:spPr>
          <a:xfrm>
            <a:off x="11000154" y="586186"/>
            <a:ext cx="1846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91" name="Google Shape;491;p29"/>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g478c00edbf_0_29"/>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Memes</a:t>
            </a:r>
            <a:endParaRPr/>
          </a:p>
        </p:txBody>
      </p:sp>
      <p:sp>
        <p:nvSpPr>
          <p:cNvPr id="498" name="Google Shape;498;g478c00edbf_0_29"/>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99" name="Google Shape;499;g478c00edbf_0_29"/>
          <p:cNvPicPr preferRelativeResize="0"/>
          <p:nvPr/>
        </p:nvPicPr>
        <p:blipFill>
          <a:blip r:embed="rId3">
            <a:alphaModFix/>
          </a:blip>
          <a:stretch>
            <a:fillRect/>
          </a:stretch>
        </p:blipFill>
        <p:spPr>
          <a:xfrm>
            <a:off x="152400" y="1344274"/>
            <a:ext cx="5739955" cy="4001575"/>
          </a:xfrm>
          <a:prstGeom prst="rect">
            <a:avLst/>
          </a:prstGeom>
          <a:noFill/>
          <a:ln>
            <a:noFill/>
          </a:ln>
        </p:spPr>
      </p:pic>
      <p:pic>
        <p:nvPicPr>
          <p:cNvPr id="500" name="Google Shape;500;g478c00edbf_0_29"/>
          <p:cNvPicPr preferRelativeResize="0"/>
          <p:nvPr/>
        </p:nvPicPr>
        <p:blipFill>
          <a:blip r:embed="rId4">
            <a:alphaModFix/>
          </a:blip>
          <a:stretch>
            <a:fillRect/>
          </a:stretch>
        </p:blipFill>
        <p:spPr>
          <a:xfrm>
            <a:off x="6011325" y="1344279"/>
            <a:ext cx="5936775" cy="4001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g478c00edbf_0_53"/>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Memes Cont..</a:t>
            </a:r>
            <a:endParaRPr/>
          </a:p>
        </p:txBody>
      </p:sp>
      <p:sp>
        <p:nvSpPr>
          <p:cNvPr id="507" name="Google Shape;507;g478c00edbf_0_53"/>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08" name="Google Shape;508;g478c00edbf_0_53"/>
          <p:cNvPicPr preferRelativeResize="0"/>
          <p:nvPr/>
        </p:nvPicPr>
        <p:blipFill>
          <a:blip r:embed="rId3">
            <a:alphaModFix/>
          </a:blip>
          <a:stretch>
            <a:fillRect/>
          </a:stretch>
        </p:blipFill>
        <p:spPr>
          <a:xfrm>
            <a:off x="1116500" y="1341600"/>
            <a:ext cx="4550025" cy="4523850"/>
          </a:xfrm>
          <a:prstGeom prst="rect">
            <a:avLst/>
          </a:prstGeom>
          <a:noFill/>
          <a:ln>
            <a:noFill/>
          </a:ln>
        </p:spPr>
      </p:pic>
      <p:pic>
        <p:nvPicPr>
          <p:cNvPr id="509" name="Google Shape;509;g478c00edbf_0_53"/>
          <p:cNvPicPr preferRelativeResize="0"/>
          <p:nvPr/>
        </p:nvPicPr>
        <p:blipFill>
          <a:blip r:embed="rId4">
            <a:alphaModFix/>
          </a:blip>
          <a:stretch>
            <a:fillRect/>
          </a:stretch>
        </p:blipFill>
        <p:spPr>
          <a:xfrm>
            <a:off x="6614075" y="1341600"/>
            <a:ext cx="4801801" cy="49044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g478c00edbf_0_64"/>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Memes Cont……..</a:t>
            </a:r>
            <a:endParaRPr/>
          </a:p>
        </p:txBody>
      </p:sp>
      <p:sp>
        <p:nvSpPr>
          <p:cNvPr id="516" name="Google Shape;516;g478c00edbf_0_64"/>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17" name="Google Shape;517;g478c00edbf_0_64"/>
          <p:cNvPicPr preferRelativeResize="0"/>
          <p:nvPr/>
        </p:nvPicPr>
        <p:blipFill>
          <a:blip r:embed="rId3">
            <a:alphaModFix/>
          </a:blip>
          <a:stretch>
            <a:fillRect/>
          </a:stretch>
        </p:blipFill>
        <p:spPr>
          <a:xfrm>
            <a:off x="609605" y="1417655"/>
            <a:ext cx="6522625" cy="3580900"/>
          </a:xfrm>
          <a:prstGeom prst="rect">
            <a:avLst/>
          </a:prstGeom>
          <a:noFill/>
          <a:ln>
            <a:noFill/>
          </a:ln>
        </p:spPr>
      </p:pic>
      <p:pic>
        <p:nvPicPr>
          <p:cNvPr id="518" name="Google Shape;518;g478c00edbf_0_64"/>
          <p:cNvPicPr preferRelativeResize="0"/>
          <p:nvPr/>
        </p:nvPicPr>
        <p:blipFill>
          <a:blip r:embed="rId4">
            <a:alphaModFix/>
          </a:blip>
          <a:stretch>
            <a:fillRect/>
          </a:stretch>
        </p:blipFill>
        <p:spPr>
          <a:xfrm>
            <a:off x="7377722" y="1260523"/>
            <a:ext cx="4509475" cy="4581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g478c00edbf_0_21"/>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600">
                <a:solidFill>
                  <a:srgbClr val="FFFFFF"/>
                </a:solidFill>
              </a:rPr>
              <a:t>Conclusion / Questions?</a:t>
            </a:r>
            <a:endParaRPr sz="3600"/>
          </a:p>
        </p:txBody>
      </p:sp>
      <p:sp>
        <p:nvSpPr>
          <p:cNvPr id="525" name="Google Shape;525;g478c00edbf_0_21"/>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26" name="Google Shape;526;g478c00edbf_0_21"/>
          <p:cNvPicPr preferRelativeResize="0"/>
          <p:nvPr/>
        </p:nvPicPr>
        <p:blipFill>
          <a:blip r:embed="rId3">
            <a:alphaModFix/>
          </a:blip>
          <a:stretch>
            <a:fillRect/>
          </a:stretch>
        </p:blipFill>
        <p:spPr>
          <a:xfrm>
            <a:off x="3404444" y="1795856"/>
            <a:ext cx="5383122" cy="4560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g478c00edbf_0_40"/>
          <p:cNvSpPr txBox="1"/>
          <p:nvPr>
            <p:ph type="title"/>
          </p:nvPr>
        </p:nvSpPr>
        <p:spPr>
          <a:xfrm>
            <a:off x="609600" y="274638"/>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600">
                <a:solidFill>
                  <a:srgbClr val="FFFFFF"/>
                </a:solidFill>
              </a:rPr>
              <a:t>Thank You!</a:t>
            </a:r>
            <a:endParaRPr/>
          </a:p>
        </p:txBody>
      </p:sp>
      <p:sp>
        <p:nvSpPr>
          <p:cNvPr id="533" name="Google Shape;533;g478c00edbf_0_40"/>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34" name="Google Shape;534;g478c00edbf_0_40"/>
          <p:cNvSpPr txBox="1"/>
          <p:nvPr/>
        </p:nvSpPr>
        <p:spPr>
          <a:xfrm>
            <a:off x="609600" y="1486375"/>
            <a:ext cx="7638900" cy="285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700"/>
              </a:spcBef>
              <a:spcAft>
                <a:spcPts val="0"/>
              </a:spcAft>
              <a:buNone/>
            </a:pPr>
            <a:r>
              <a:rPr lang="en-US" sz="2800">
                <a:solidFill>
                  <a:schemeClr val="dk1"/>
                </a:solidFill>
              </a:rPr>
              <a:t>•</a:t>
            </a:r>
            <a:r>
              <a:rPr lang="en-US" sz="2800" u="sng">
                <a:solidFill>
                  <a:srgbClr val="FFFFFF"/>
                </a:solidFill>
              </a:rPr>
              <a:t>christopher.k.doege@raytheon.com</a:t>
            </a:r>
            <a:endParaRPr sz="2800" u="sng">
              <a:solidFill>
                <a:srgbClr val="FFFFFF"/>
              </a:solidFill>
            </a:endParaRPr>
          </a:p>
          <a:p>
            <a:pPr indent="0" lvl="0" marL="0" rtl="0" algn="l">
              <a:lnSpc>
                <a:spcPct val="115000"/>
              </a:lnSpc>
              <a:spcBef>
                <a:spcPts val="700"/>
              </a:spcBef>
              <a:spcAft>
                <a:spcPts val="0"/>
              </a:spcAft>
              <a:buNone/>
            </a:pPr>
            <a:r>
              <a:rPr lang="en-US" sz="2800">
                <a:solidFill>
                  <a:schemeClr val="dk1"/>
                </a:solidFill>
              </a:rPr>
              <a:t>•</a:t>
            </a:r>
            <a:r>
              <a:rPr lang="en-US" sz="2800">
                <a:solidFill>
                  <a:srgbClr val="FFFFFF"/>
                </a:solidFill>
              </a:rPr>
              <a:t>@Chris_Doege</a:t>
            </a:r>
            <a:endParaRPr sz="2800">
              <a:solidFill>
                <a:srgbClr val="FFFFFF"/>
              </a:solidFill>
            </a:endParaRPr>
          </a:p>
        </p:txBody>
      </p:sp>
      <p:pic>
        <p:nvPicPr>
          <p:cNvPr id="535" name="Google Shape;535;g478c00edbf_0_40"/>
          <p:cNvPicPr preferRelativeResize="0"/>
          <p:nvPr/>
        </p:nvPicPr>
        <p:blipFill>
          <a:blip r:embed="rId3">
            <a:alphaModFix/>
          </a:blip>
          <a:stretch>
            <a:fillRect/>
          </a:stretch>
        </p:blipFill>
        <p:spPr>
          <a:xfrm>
            <a:off x="7059425" y="1871115"/>
            <a:ext cx="4523075" cy="4523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g478c00edbf_0_110"/>
          <p:cNvSpPr txBox="1"/>
          <p:nvPr>
            <p:ph type="title"/>
          </p:nvPr>
        </p:nvSpPr>
        <p:spPr>
          <a:xfrm>
            <a:off x="609600" y="148130"/>
            <a:ext cx="109728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FFFF"/>
                </a:solidFill>
              </a:rPr>
              <a:t>What is Reverse Engineering?</a:t>
            </a:r>
            <a:endParaRPr/>
          </a:p>
        </p:txBody>
      </p:sp>
      <p:sp>
        <p:nvSpPr>
          <p:cNvPr id="179" name="Google Shape;179;g478c00edbf_0_110"/>
          <p:cNvSpPr txBox="1"/>
          <p:nvPr>
            <p:ph idx="1" type="body"/>
          </p:nvPr>
        </p:nvSpPr>
        <p:spPr>
          <a:xfrm>
            <a:off x="598620" y="1443836"/>
            <a:ext cx="10972800" cy="5261700"/>
          </a:xfrm>
          <a:prstGeom prst="rect">
            <a:avLst/>
          </a:prstGeom>
        </p:spPr>
        <p:txBody>
          <a:bodyPr anchorCtr="0" anchor="t" bIns="45700" lIns="91425" spcFirstLastPara="1" rIns="91425" wrap="square" tIns="45700">
            <a:noAutofit/>
          </a:bodyPr>
          <a:lstStyle/>
          <a:p>
            <a:pPr indent="-406400" lvl="0" marL="457200" rtl="0" algn="l">
              <a:lnSpc>
                <a:spcPct val="115000"/>
              </a:lnSpc>
              <a:spcBef>
                <a:spcPts val="600"/>
              </a:spcBef>
              <a:spcAft>
                <a:spcPts val="0"/>
              </a:spcAft>
              <a:buSzPts val="2800"/>
              <a:buChar char="•"/>
            </a:pPr>
            <a:r>
              <a:rPr lang="en-US" sz="2400">
                <a:solidFill>
                  <a:schemeClr val="dk1"/>
                </a:solidFill>
              </a:rPr>
              <a:t>–</a:t>
            </a:r>
            <a:r>
              <a:rPr lang="en-US" sz="2400">
                <a:solidFill>
                  <a:srgbClr val="FFFFFF"/>
                </a:solidFill>
              </a:rPr>
              <a:t>Many Forms (Focusing on Binary Reverse Engineering)</a:t>
            </a:r>
            <a:endParaRPr sz="2400">
              <a:solidFill>
                <a:srgbClr val="FFFFFF"/>
              </a:solidFill>
            </a:endParaRPr>
          </a:p>
          <a:p>
            <a:pPr indent="-406400" lvl="0" marL="457200" rtl="0" algn="l">
              <a:lnSpc>
                <a:spcPct val="115000"/>
              </a:lnSpc>
              <a:spcBef>
                <a:spcPts val="0"/>
              </a:spcBef>
              <a:spcAft>
                <a:spcPts val="0"/>
              </a:spcAft>
              <a:buSzPts val="2800"/>
              <a:buChar char="•"/>
            </a:pPr>
            <a:r>
              <a:rPr lang="en-US" sz="2400">
                <a:solidFill>
                  <a:schemeClr val="dk1"/>
                </a:solidFill>
              </a:rPr>
              <a:t>–</a:t>
            </a:r>
            <a:r>
              <a:rPr lang="en-US" sz="2400">
                <a:solidFill>
                  <a:srgbClr val="FFFFFF"/>
                </a:solidFill>
              </a:rPr>
              <a:t>Compiled code -&gt; ASM</a:t>
            </a:r>
            <a:endParaRPr sz="2400">
              <a:solidFill>
                <a:srgbClr val="FFFFFF"/>
              </a:solidFill>
            </a:endParaRPr>
          </a:p>
          <a:p>
            <a:pPr indent="-406400" lvl="0" marL="457200" rtl="0" algn="l">
              <a:lnSpc>
                <a:spcPct val="115000"/>
              </a:lnSpc>
              <a:spcBef>
                <a:spcPts val="0"/>
              </a:spcBef>
              <a:spcAft>
                <a:spcPts val="0"/>
              </a:spcAft>
              <a:buSzPts val="2800"/>
              <a:buChar char="•"/>
            </a:pPr>
            <a:r>
              <a:rPr lang="en-US" sz="2400">
                <a:solidFill>
                  <a:schemeClr val="dk1"/>
                </a:solidFill>
              </a:rPr>
              <a:t>–</a:t>
            </a:r>
            <a:r>
              <a:rPr lang="en-US" sz="2400">
                <a:solidFill>
                  <a:srgbClr val="FFFFFF"/>
                </a:solidFill>
              </a:rPr>
              <a:t>Useful for figuring out how binaries work</a:t>
            </a:r>
            <a:endParaRPr sz="2400">
              <a:solidFill>
                <a:srgbClr val="FFFFFF"/>
              </a:solidFill>
            </a:endParaRPr>
          </a:p>
          <a:p>
            <a:pPr indent="-406400" lvl="0" marL="457200" rtl="0" algn="l">
              <a:lnSpc>
                <a:spcPct val="115000"/>
              </a:lnSpc>
              <a:spcBef>
                <a:spcPts val="0"/>
              </a:spcBef>
              <a:spcAft>
                <a:spcPts val="0"/>
              </a:spcAft>
              <a:buSzPts val="2800"/>
              <a:buChar char="•"/>
            </a:pPr>
            <a:r>
              <a:rPr lang="en-US" sz="2000">
                <a:solidFill>
                  <a:schemeClr val="dk1"/>
                </a:solidFill>
              </a:rPr>
              <a:t>•</a:t>
            </a:r>
            <a:r>
              <a:rPr lang="en-US" sz="2000">
                <a:solidFill>
                  <a:srgbClr val="FFFFFF"/>
                </a:solidFill>
              </a:rPr>
              <a:t>Malware, CTFs, VR, etc</a:t>
            </a:r>
            <a:endParaRPr/>
          </a:p>
        </p:txBody>
      </p:sp>
      <p:sp>
        <p:nvSpPr>
          <p:cNvPr id="180" name="Google Shape;180;g478c00edbf_0_110"/>
          <p:cNvSpPr txBox="1"/>
          <p:nvPr>
            <p:ph idx="12" type="sldNum"/>
          </p:nvPr>
        </p:nvSpPr>
        <p:spPr>
          <a:xfrm>
            <a:off x="8737600" y="6356351"/>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81" name="Google Shape;181;g478c00edbf_0_110"/>
          <p:cNvPicPr preferRelativeResize="0"/>
          <p:nvPr/>
        </p:nvPicPr>
        <p:blipFill>
          <a:blip r:embed="rId3">
            <a:alphaModFix/>
          </a:blip>
          <a:stretch>
            <a:fillRect/>
          </a:stretch>
        </p:blipFill>
        <p:spPr>
          <a:xfrm>
            <a:off x="3459353" y="3475075"/>
            <a:ext cx="4968550" cy="2740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
          <p:cNvSpPr txBox="1"/>
          <p:nvPr>
            <p:ph type="title"/>
          </p:nvPr>
        </p:nvSpPr>
        <p:spPr>
          <a:xfrm>
            <a:off x="609600" y="148130"/>
            <a:ext cx="10972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Arial"/>
              <a:buNone/>
            </a:pPr>
            <a:r>
              <a:rPr lang="en-US"/>
              <a:t>Introduction to Reversing Topics</a:t>
            </a:r>
            <a:endParaRPr/>
          </a:p>
        </p:txBody>
      </p:sp>
      <p:sp>
        <p:nvSpPr>
          <p:cNvPr id="190" name="Google Shape;190;p2"/>
          <p:cNvSpPr txBox="1"/>
          <p:nvPr>
            <p:ph idx="1" type="body"/>
          </p:nvPr>
        </p:nvSpPr>
        <p:spPr>
          <a:xfrm>
            <a:off x="315406" y="1152144"/>
            <a:ext cx="11556999" cy="535460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lt1"/>
              </a:buClr>
              <a:buSzPts val="2800"/>
              <a:buChar char="•"/>
            </a:pPr>
            <a:r>
              <a:rPr lang="en-US"/>
              <a:t>RE:</a:t>
            </a:r>
            <a:endParaRPr/>
          </a:p>
          <a:p>
            <a:pPr indent="-285750" lvl="1" marL="742950" rtl="0" algn="l">
              <a:spcBef>
                <a:spcPts val="480"/>
              </a:spcBef>
              <a:spcAft>
                <a:spcPts val="0"/>
              </a:spcAft>
              <a:buClr>
                <a:schemeClr val="lt1"/>
              </a:buClr>
              <a:buSzPts val="2400"/>
              <a:buChar char="–"/>
            </a:pPr>
            <a:r>
              <a:rPr lang="en-US"/>
              <a:t>Static Analysis</a:t>
            </a:r>
            <a:endParaRPr/>
          </a:p>
          <a:p>
            <a:pPr indent="-285750" lvl="1" marL="742950" rtl="0" algn="l">
              <a:spcBef>
                <a:spcPts val="480"/>
              </a:spcBef>
              <a:spcAft>
                <a:spcPts val="0"/>
              </a:spcAft>
              <a:buClr>
                <a:schemeClr val="lt1"/>
              </a:buClr>
              <a:buSzPts val="2400"/>
              <a:buChar char="–"/>
            </a:pPr>
            <a:r>
              <a:rPr lang="en-US"/>
              <a:t>Dynamic</a:t>
            </a:r>
            <a:endParaRPr/>
          </a:p>
          <a:p>
            <a:pPr indent="-342900" lvl="0" marL="342900" rtl="0" algn="l">
              <a:spcBef>
                <a:spcPts val="560"/>
              </a:spcBef>
              <a:spcAft>
                <a:spcPts val="0"/>
              </a:spcAft>
              <a:buClr>
                <a:schemeClr val="lt1"/>
              </a:buClr>
              <a:buSzPts val="2800"/>
              <a:buChar char="•"/>
            </a:pPr>
            <a:r>
              <a:rPr lang="en-US"/>
              <a:t>Disassembling</a:t>
            </a:r>
            <a:endParaRPr/>
          </a:p>
          <a:p>
            <a:pPr indent="-285750" lvl="1" marL="742950" rtl="0" algn="l">
              <a:spcBef>
                <a:spcPts val="480"/>
              </a:spcBef>
              <a:spcAft>
                <a:spcPts val="0"/>
              </a:spcAft>
              <a:buClr>
                <a:schemeClr val="lt1"/>
              </a:buClr>
              <a:buSzPts val="2400"/>
              <a:buChar char="–"/>
            </a:pPr>
            <a:r>
              <a:rPr lang="en-US"/>
              <a:t>Byte-code </a:t>
            </a:r>
            <a:r>
              <a:rPr b="1" lang="en-US"/>
              <a:t>→</a:t>
            </a:r>
            <a:r>
              <a:rPr lang="en-US"/>
              <a:t> Assembly</a:t>
            </a:r>
            <a:endParaRPr/>
          </a:p>
          <a:p>
            <a:pPr indent="-342900" lvl="0" marL="342900" rtl="0" algn="l">
              <a:spcBef>
                <a:spcPts val="560"/>
              </a:spcBef>
              <a:spcAft>
                <a:spcPts val="0"/>
              </a:spcAft>
              <a:buClr>
                <a:schemeClr val="lt1"/>
              </a:buClr>
              <a:buSzPts val="2800"/>
              <a:buChar char="•"/>
            </a:pPr>
            <a:r>
              <a:rPr lang="en-US"/>
              <a:t>Decompilation</a:t>
            </a:r>
            <a:endParaRPr/>
          </a:p>
          <a:p>
            <a:pPr indent="-285750" lvl="1" marL="742950" rtl="0" algn="l">
              <a:spcBef>
                <a:spcPts val="480"/>
              </a:spcBef>
              <a:spcAft>
                <a:spcPts val="0"/>
              </a:spcAft>
              <a:buClr>
                <a:schemeClr val="lt1"/>
              </a:buClr>
              <a:buSzPts val="2400"/>
              <a:buChar char="–"/>
            </a:pPr>
            <a:r>
              <a:rPr lang="en-US"/>
              <a:t>ASM </a:t>
            </a:r>
            <a:r>
              <a:rPr b="1" lang="en-US"/>
              <a:t>→</a:t>
            </a:r>
            <a:r>
              <a:rPr lang="en-US"/>
              <a:t> IL </a:t>
            </a:r>
            <a:r>
              <a:rPr b="1" lang="en-US"/>
              <a:t>→</a:t>
            </a:r>
            <a:r>
              <a:rPr lang="en-US"/>
              <a:t> “C-like” Syntax</a:t>
            </a:r>
            <a:endParaRPr/>
          </a:p>
        </p:txBody>
      </p:sp>
      <p:grpSp>
        <p:nvGrpSpPr>
          <p:cNvPr id="191" name="Google Shape;191;p2"/>
          <p:cNvGrpSpPr/>
          <p:nvPr/>
        </p:nvGrpSpPr>
        <p:grpSpPr>
          <a:xfrm>
            <a:off x="6630608" y="1152148"/>
            <a:ext cx="3656392" cy="5230387"/>
            <a:chOff x="6491289" y="979219"/>
            <a:chExt cx="4024238" cy="5756583"/>
          </a:xfrm>
        </p:grpSpPr>
        <p:pic>
          <p:nvPicPr>
            <p:cNvPr descr="Screen Shot 2019-05-19 at 10.38.57 PM.png" id="192" name="Google Shape;192;p2"/>
            <p:cNvPicPr preferRelativeResize="0"/>
            <p:nvPr/>
          </p:nvPicPr>
          <p:blipFill rotWithShape="1">
            <a:blip r:embed="rId3">
              <a:alphaModFix/>
            </a:blip>
            <a:srcRect b="0" l="0" r="0" t="0"/>
            <a:stretch/>
          </p:blipFill>
          <p:spPr>
            <a:xfrm>
              <a:off x="6491290" y="4330701"/>
              <a:ext cx="4024237" cy="2405101"/>
            </a:xfrm>
            <a:prstGeom prst="rect">
              <a:avLst/>
            </a:prstGeom>
            <a:noFill/>
            <a:ln>
              <a:noFill/>
            </a:ln>
          </p:spPr>
        </p:pic>
        <p:pic>
          <p:nvPicPr>
            <p:cNvPr id="193" name="Google Shape;193;p2"/>
            <p:cNvPicPr preferRelativeResize="0"/>
            <p:nvPr/>
          </p:nvPicPr>
          <p:blipFill rotWithShape="1">
            <a:blip r:embed="rId4">
              <a:alphaModFix/>
            </a:blip>
            <a:srcRect b="0" l="0" r="0" t="0"/>
            <a:stretch/>
          </p:blipFill>
          <p:spPr>
            <a:xfrm>
              <a:off x="6491289" y="979219"/>
              <a:ext cx="4024238" cy="3263559"/>
            </a:xfrm>
            <a:prstGeom prst="rect">
              <a:avLst/>
            </a:prstGeom>
            <a:noFill/>
            <a:ln>
              <a:noFill/>
            </a:ln>
          </p:spPr>
        </p:pic>
      </p:gr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
          <p:cNvSpPr txBox="1"/>
          <p:nvPr>
            <p:ph type="title"/>
          </p:nvPr>
        </p:nvSpPr>
        <p:spPr>
          <a:xfrm>
            <a:off x="609600" y="148130"/>
            <a:ext cx="10972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Arial"/>
              <a:buNone/>
            </a:pPr>
            <a:r>
              <a:rPr lang="en-US"/>
              <a:t>Static Analysis </a:t>
            </a:r>
            <a:endParaRPr/>
          </a:p>
        </p:txBody>
      </p:sp>
      <p:sp>
        <p:nvSpPr>
          <p:cNvPr id="202" name="Google Shape;202;p3"/>
          <p:cNvSpPr txBox="1"/>
          <p:nvPr>
            <p:ph idx="1" type="body"/>
          </p:nvPr>
        </p:nvSpPr>
        <p:spPr>
          <a:xfrm>
            <a:off x="598620" y="1443836"/>
            <a:ext cx="10972800" cy="5261765"/>
          </a:xfrm>
          <a:prstGeom prst="rect">
            <a:avLst/>
          </a:prstGeom>
          <a:noFill/>
          <a:ln>
            <a:noFill/>
          </a:ln>
        </p:spPr>
        <p:txBody>
          <a:bodyPr anchorCtr="0" anchor="t" bIns="45700" lIns="91425" spcFirstLastPara="1" rIns="91425" wrap="square" tIns="45700">
            <a:normAutofit/>
          </a:bodyPr>
          <a:lstStyle/>
          <a:p>
            <a:pPr indent="-285750" lvl="1" marL="742950" rtl="0" algn="l">
              <a:spcBef>
                <a:spcPts val="0"/>
              </a:spcBef>
              <a:spcAft>
                <a:spcPts val="0"/>
              </a:spcAft>
              <a:buClr>
                <a:schemeClr val="lt1"/>
              </a:buClr>
              <a:buSzPts val="2600"/>
              <a:buFont typeface="Noto Sans Symbols"/>
              <a:buChar char="▪"/>
            </a:pPr>
            <a:r>
              <a:rPr lang="en-US" sz="2600"/>
              <a:t>Examining code without executing the program</a:t>
            </a:r>
            <a:endParaRPr/>
          </a:p>
          <a:p>
            <a:pPr indent="-285750" lvl="1" marL="742950" rtl="0" algn="l">
              <a:spcBef>
                <a:spcPts val="520"/>
              </a:spcBef>
              <a:spcAft>
                <a:spcPts val="0"/>
              </a:spcAft>
              <a:buClr>
                <a:schemeClr val="lt1"/>
              </a:buClr>
              <a:buSzPts val="2600"/>
              <a:buFont typeface="Noto Sans Symbols"/>
              <a:buChar char="▪"/>
            </a:pPr>
            <a:r>
              <a:rPr lang="en-US" sz="2600"/>
              <a:t>Provide understanding of code structure and program flow</a:t>
            </a:r>
            <a:endParaRPr/>
          </a:p>
          <a:p>
            <a:pPr indent="-285750" lvl="1" marL="742950" rtl="0" algn="l">
              <a:spcBef>
                <a:spcPts val="520"/>
              </a:spcBef>
              <a:spcAft>
                <a:spcPts val="0"/>
              </a:spcAft>
              <a:buClr>
                <a:schemeClr val="lt1"/>
              </a:buClr>
              <a:buSzPts val="2600"/>
              <a:buFont typeface="Noto Sans Symbols"/>
              <a:buChar char="▪"/>
            </a:pPr>
            <a:r>
              <a:rPr lang="en-US" sz="2600"/>
              <a:t>Limitations</a:t>
            </a:r>
            <a:endParaRPr/>
          </a:p>
          <a:p>
            <a:pPr indent="-228600" lvl="2" marL="1143000" rtl="0" algn="l">
              <a:spcBef>
                <a:spcPts val="480"/>
              </a:spcBef>
              <a:spcAft>
                <a:spcPts val="0"/>
              </a:spcAft>
              <a:buClr>
                <a:schemeClr val="lt1"/>
              </a:buClr>
              <a:buSzPts val="2400"/>
              <a:buFont typeface="Noto Sans Symbols"/>
              <a:buChar char="▪"/>
            </a:pPr>
            <a:r>
              <a:rPr lang="en-US" sz="2400"/>
              <a:t>Lack of contextual understanding</a:t>
            </a:r>
            <a:endParaRPr/>
          </a:p>
          <a:p>
            <a:pPr indent="-228600" lvl="2" marL="1143000" rtl="0" algn="l">
              <a:spcBef>
                <a:spcPts val="480"/>
              </a:spcBef>
              <a:spcAft>
                <a:spcPts val="0"/>
              </a:spcAft>
              <a:buClr>
                <a:schemeClr val="lt1"/>
              </a:buClr>
              <a:buSzPts val="2400"/>
              <a:buFont typeface="Noto Sans Symbols"/>
              <a:buChar char="▪"/>
            </a:pPr>
            <a:r>
              <a:rPr lang="en-US" sz="2400"/>
              <a:t>Unable to track indirect calls / dynamic code</a:t>
            </a:r>
            <a:endParaRPr sz="2400"/>
          </a:p>
          <a:p>
            <a:pPr indent="0" lvl="0" marL="0" rtl="0" algn="l">
              <a:spcBef>
                <a:spcPts val="560"/>
              </a:spcBef>
              <a:spcAft>
                <a:spcPts val="0"/>
              </a:spcAft>
              <a:buClr>
                <a:schemeClr val="lt1"/>
              </a:buClr>
              <a:buSzPts val="28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4"/>
          <p:cNvSpPr txBox="1"/>
          <p:nvPr>
            <p:ph type="title"/>
          </p:nvPr>
        </p:nvSpPr>
        <p:spPr>
          <a:xfrm>
            <a:off x="609600" y="148130"/>
            <a:ext cx="10972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240"/>
              <a:buFont typeface="Arial"/>
              <a:buNone/>
            </a:pPr>
            <a:r>
              <a:rPr lang="en-US" sz="3240"/>
              <a:t>Dynamic Analysis </a:t>
            </a:r>
            <a:br>
              <a:rPr lang="en-US" sz="3240"/>
            </a:br>
            <a:endParaRPr sz="3240"/>
          </a:p>
        </p:txBody>
      </p:sp>
      <p:sp>
        <p:nvSpPr>
          <p:cNvPr id="211" name="Google Shape;211;p4"/>
          <p:cNvSpPr txBox="1"/>
          <p:nvPr>
            <p:ph idx="1" type="body"/>
          </p:nvPr>
        </p:nvSpPr>
        <p:spPr>
          <a:xfrm>
            <a:off x="598620" y="1443836"/>
            <a:ext cx="10972800" cy="52617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lt1"/>
              </a:buClr>
              <a:buSzPts val="2800"/>
              <a:buChar char="•"/>
            </a:pPr>
            <a:r>
              <a:rPr lang="en-US"/>
              <a:t>Method of analyzing a binary through some form of execution</a:t>
            </a:r>
            <a:endParaRPr/>
          </a:p>
          <a:p>
            <a:pPr indent="-342900" lvl="0" marL="342900" rtl="0" algn="l">
              <a:spcBef>
                <a:spcPts val="560"/>
              </a:spcBef>
              <a:spcAft>
                <a:spcPts val="0"/>
              </a:spcAft>
              <a:buClr>
                <a:schemeClr val="lt1"/>
              </a:buClr>
              <a:buSzPts val="2800"/>
              <a:buChar char="•"/>
            </a:pPr>
            <a:r>
              <a:rPr lang="en-US"/>
              <a:t>Goes hand-in-hand with static analysis</a:t>
            </a:r>
            <a:endParaRPr/>
          </a:p>
          <a:p>
            <a:pPr indent="-306909" lvl="2" marL="603236" rtl="0" algn="l">
              <a:spcBef>
                <a:spcPts val="480"/>
              </a:spcBef>
              <a:spcAft>
                <a:spcPts val="0"/>
              </a:spcAft>
              <a:buClr>
                <a:schemeClr val="lt1"/>
              </a:buClr>
              <a:buSzPts val="2400"/>
              <a:buChar char="•"/>
            </a:pPr>
            <a:r>
              <a:rPr lang="en-US" sz="2400"/>
              <a:t>Utilize examinations from dynamic analysis to improve and speed up static analysis</a:t>
            </a:r>
            <a:endParaRPr sz="2400"/>
          </a:p>
          <a:p>
            <a:pPr indent="-317500" lvl="0" marL="342900" rtl="0" algn="l">
              <a:spcBef>
                <a:spcPts val="480"/>
              </a:spcBef>
              <a:spcAft>
                <a:spcPts val="0"/>
              </a:spcAft>
              <a:buSzPts val="2400"/>
              <a:buChar char="•"/>
            </a:pPr>
            <a:r>
              <a:rPr lang="en-US" sz="2400"/>
              <a:t>Note</a:t>
            </a:r>
            <a:endParaRPr sz="2400"/>
          </a:p>
          <a:p>
            <a:pPr indent="-285750" lvl="1" marL="742950" rtl="0" algn="l">
              <a:spcBef>
                <a:spcPts val="480"/>
              </a:spcBef>
              <a:spcAft>
                <a:spcPts val="0"/>
              </a:spcAft>
              <a:buSzPts val="2400"/>
              <a:buChar char="–"/>
            </a:pPr>
            <a:r>
              <a:rPr lang="en-US"/>
              <a:t>Ghidra does not have dynamic </a:t>
            </a:r>
            <a:r>
              <a:rPr lang="en-US"/>
              <a:t>capabilities</a:t>
            </a:r>
            <a:r>
              <a:rPr lang="en-US"/>
              <a:t> at this time</a:t>
            </a:r>
            <a:endParaRPr sz="2400"/>
          </a:p>
          <a:p>
            <a:pPr indent="0" lvl="0" marL="0" rtl="0" algn="l">
              <a:spcBef>
                <a:spcPts val="560"/>
              </a:spcBef>
              <a:spcAft>
                <a:spcPts val="0"/>
              </a:spcAft>
              <a:buClr>
                <a:schemeClr val="lt1"/>
              </a:buClr>
              <a:buSzPts val="2800"/>
              <a:buNone/>
            </a:pPr>
            <a:r>
              <a:t/>
            </a:r>
            <a:endParaRPr/>
          </a:p>
          <a:p>
            <a:pPr indent="0" lvl="0" marL="0" rtl="0" algn="l">
              <a:spcBef>
                <a:spcPts val="560"/>
              </a:spcBef>
              <a:spcAft>
                <a:spcPts val="0"/>
              </a:spcAft>
              <a:buClr>
                <a:schemeClr val="lt1"/>
              </a:buClr>
              <a:buSzPts val="2800"/>
              <a:buNone/>
            </a:pPr>
            <a:r>
              <a:t/>
            </a:r>
            <a:endParaRPr/>
          </a:p>
        </p:txBody>
      </p:sp>
      <p:sp>
        <p:nvSpPr>
          <p:cNvPr id="212" name="Google Shape;212;p4"/>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5"/>
          <p:cNvSpPr txBox="1"/>
          <p:nvPr>
            <p:ph type="title"/>
          </p:nvPr>
        </p:nvSpPr>
        <p:spPr>
          <a:xfrm>
            <a:off x="609600" y="148130"/>
            <a:ext cx="10972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Arial"/>
              <a:buNone/>
            </a:pPr>
            <a:r>
              <a:rPr lang="en-US"/>
              <a:t>Plan of Attack</a:t>
            </a:r>
            <a:endParaRPr/>
          </a:p>
        </p:txBody>
      </p:sp>
      <p:sp>
        <p:nvSpPr>
          <p:cNvPr id="221" name="Google Shape;221;p5"/>
          <p:cNvSpPr txBox="1"/>
          <p:nvPr>
            <p:ph idx="1" type="body"/>
          </p:nvPr>
        </p:nvSpPr>
        <p:spPr>
          <a:xfrm>
            <a:off x="598620" y="1443836"/>
            <a:ext cx="10972800" cy="526176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lt1"/>
              </a:buClr>
              <a:buSzPts val="2800"/>
              <a:buChar char="•"/>
            </a:pPr>
            <a:r>
              <a:rPr lang="en-US"/>
              <a:t>Top Down</a:t>
            </a:r>
            <a:endParaRPr/>
          </a:p>
          <a:p>
            <a:pPr indent="-285750" lvl="1" marL="742950" rtl="0" algn="l">
              <a:spcBef>
                <a:spcPts val="480"/>
              </a:spcBef>
              <a:spcAft>
                <a:spcPts val="0"/>
              </a:spcAft>
              <a:buClr>
                <a:schemeClr val="lt1"/>
              </a:buClr>
              <a:buSzPts val="2400"/>
              <a:buChar char="–"/>
            </a:pPr>
            <a:r>
              <a:rPr lang="en-US"/>
              <a:t>Start from program entry and work through it</a:t>
            </a:r>
            <a:endParaRPr/>
          </a:p>
          <a:p>
            <a:pPr indent="-342900" lvl="0" marL="342900" rtl="0" algn="l">
              <a:spcBef>
                <a:spcPts val="560"/>
              </a:spcBef>
              <a:spcAft>
                <a:spcPts val="0"/>
              </a:spcAft>
              <a:buClr>
                <a:schemeClr val="lt1"/>
              </a:buClr>
              <a:buSzPts val="2800"/>
              <a:buChar char="•"/>
            </a:pPr>
            <a:r>
              <a:rPr lang="en-US"/>
              <a:t>High Level</a:t>
            </a:r>
            <a:endParaRPr/>
          </a:p>
          <a:p>
            <a:pPr indent="-285750" lvl="1" marL="742950" rtl="0" algn="l">
              <a:spcBef>
                <a:spcPts val="480"/>
              </a:spcBef>
              <a:spcAft>
                <a:spcPts val="0"/>
              </a:spcAft>
              <a:buClr>
                <a:schemeClr val="lt1"/>
              </a:buClr>
              <a:buSzPts val="2400"/>
              <a:buChar char="–"/>
            </a:pPr>
            <a:r>
              <a:rPr lang="en-US"/>
              <a:t>Skim through functions and identify common ones</a:t>
            </a:r>
            <a:endParaRPr/>
          </a:p>
          <a:p>
            <a:pPr indent="-342900" lvl="0" marL="342900" rtl="0" algn="l">
              <a:spcBef>
                <a:spcPts val="560"/>
              </a:spcBef>
              <a:spcAft>
                <a:spcPts val="0"/>
              </a:spcAft>
              <a:buClr>
                <a:schemeClr val="lt1"/>
              </a:buClr>
              <a:buSzPts val="2800"/>
              <a:buChar char="•"/>
            </a:pPr>
            <a:r>
              <a:rPr lang="en-US"/>
              <a:t>Sys Calls / Function Calls</a:t>
            </a:r>
            <a:endParaRPr/>
          </a:p>
          <a:p>
            <a:pPr indent="-285750" lvl="1" marL="742950" rtl="0" algn="l">
              <a:spcBef>
                <a:spcPts val="480"/>
              </a:spcBef>
              <a:spcAft>
                <a:spcPts val="0"/>
              </a:spcAft>
              <a:buClr>
                <a:schemeClr val="lt1"/>
              </a:buClr>
              <a:buSzPts val="2400"/>
              <a:buChar char="–"/>
            </a:pPr>
            <a:r>
              <a:rPr lang="en-US"/>
              <a:t>Trace program up from interesting functions</a:t>
            </a:r>
            <a:endParaRPr/>
          </a:p>
          <a:p>
            <a:pPr indent="-342900" lvl="0" marL="342900" rtl="0" algn="l">
              <a:spcBef>
                <a:spcPts val="560"/>
              </a:spcBef>
              <a:spcAft>
                <a:spcPts val="0"/>
              </a:spcAft>
              <a:buClr>
                <a:schemeClr val="lt1"/>
              </a:buClr>
              <a:buSzPts val="2800"/>
              <a:buChar char="•"/>
            </a:pPr>
            <a:r>
              <a:rPr lang="en-US"/>
              <a:t>Guided </a:t>
            </a:r>
            <a:endParaRPr/>
          </a:p>
          <a:p>
            <a:pPr indent="-285750" lvl="1" marL="742950" rtl="0" algn="l">
              <a:spcBef>
                <a:spcPts val="480"/>
              </a:spcBef>
              <a:spcAft>
                <a:spcPts val="0"/>
              </a:spcAft>
              <a:buClr>
                <a:schemeClr val="lt1"/>
              </a:buClr>
              <a:buSzPts val="2400"/>
              <a:buChar char="–"/>
            </a:pPr>
            <a:r>
              <a:rPr lang="en-US"/>
              <a:t>Utilizing dynamic analysis to guide reversing</a:t>
            </a:r>
            <a:endParaRPr/>
          </a:p>
          <a:p>
            <a:pPr indent="-165100" lvl="0" marL="342900" rtl="0" algn="l">
              <a:spcBef>
                <a:spcPts val="560"/>
              </a:spcBef>
              <a:spcAft>
                <a:spcPts val="0"/>
              </a:spcAft>
              <a:buClr>
                <a:schemeClr val="lt1"/>
              </a:buClr>
              <a:buSzPts val="2800"/>
              <a:buNone/>
            </a:pPr>
            <a:r>
              <a:t/>
            </a:r>
            <a:endParaRPr/>
          </a:p>
          <a:p>
            <a:pPr indent="0" lvl="0" marL="0" rtl="0" algn="l">
              <a:spcBef>
                <a:spcPts val="560"/>
              </a:spcBef>
              <a:spcAft>
                <a:spcPts val="0"/>
              </a:spcAft>
              <a:buClr>
                <a:schemeClr val="lt1"/>
              </a:buClr>
              <a:buSzPts val="2800"/>
              <a:buNone/>
            </a:pPr>
            <a:r>
              <a:t/>
            </a:r>
            <a:endParaRPr/>
          </a:p>
          <a:p>
            <a:pPr indent="0" lvl="0" marL="0" rtl="0" algn="l">
              <a:spcBef>
                <a:spcPts val="560"/>
              </a:spcBef>
              <a:spcAft>
                <a:spcPts val="0"/>
              </a:spcAft>
              <a:buClr>
                <a:schemeClr val="lt1"/>
              </a:buClr>
              <a:buSzPts val="2800"/>
              <a:buNone/>
            </a:pPr>
            <a:r>
              <a:t/>
            </a:r>
            <a:endParaRPr/>
          </a:p>
        </p:txBody>
      </p:sp>
      <p:sp>
        <p:nvSpPr>
          <p:cNvPr id="222" name="Google Shape;222;p5"/>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6"/>
          <p:cNvSpPr txBox="1"/>
          <p:nvPr>
            <p:ph type="title"/>
          </p:nvPr>
        </p:nvSpPr>
        <p:spPr>
          <a:xfrm>
            <a:off x="609600" y="148130"/>
            <a:ext cx="10972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Arial"/>
              <a:buNone/>
            </a:pPr>
            <a:r>
              <a:rPr lang="en-US"/>
              <a:t>Common Pitfalls</a:t>
            </a:r>
            <a:endParaRPr/>
          </a:p>
        </p:txBody>
      </p:sp>
      <p:sp>
        <p:nvSpPr>
          <p:cNvPr id="231" name="Google Shape;231;p6"/>
          <p:cNvSpPr txBox="1"/>
          <p:nvPr>
            <p:ph idx="1" type="body"/>
          </p:nvPr>
        </p:nvSpPr>
        <p:spPr>
          <a:xfrm>
            <a:off x="598620" y="1443836"/>
            <a:ext cx="10972800" cy="526176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lt1"/>
              </a:buClr>
              <a:buSzPts val="2800"/>
              <a:buChar char="•"/>
            </a:pPr>
            <a:r>
              <a:rPr lang="en-US"/>
              <a:t>Going down the “rabbit hole”</a:t>
            </a:r>
            <a:endParaRPr/>
          </a:p>
          <a:p>
            <a:pPr indent="-342900" lvl="0" marL="342900" rtl="0" algn="l">
              <a:spcBef>
                <a:spcPts val="560"/>
              </a:spcBef>
              <a:spcAft>
                <a:spcPts val="0"/>
              </a:spcAft>
              <a:buClr>
                <a:schemeClr val="lt1"/>
              </a:buClr>
              <a:buSzPts val="2800"/>
              <a:buChar char="•"/>
            </a:pPr>
            <a:r>
              <a:rPr lang="en-US"/>
              <a:t>Reversing functions that are not reachable</a:t>
            </a:r>
            <a:endParaRPr/>
          </a:p>
          <a:p>
            <a:pPr indent="-342900" lvl="0" marL="342900" rtl="0" algn="l">
              <a:spcBef>
                <a:spcPts val="560"/>
              </a:spcBef>
              <a:spcAft>
                <a:spcPts val="0"/>
              </a:spcAft>
              <a:buClr>
                <a:schemeClr val="lt1"/>
              </a:buClr>
              <a:buSzPts val="2800"/>
              <a:buChar char="•"/>
            </a:pPr>
            <a:r>
              <a:rPr lang="en-US"/>
              <a:t>Function does not decompile or decompile correctly </a:t>
            </a:r>
            <a:endParaRPr/>
          </a:p>
          <a:p>
            <a:pPr indent="-342900" lvl="0" marL="342900" rtl="0" algn="l">
              <a:spcBef>
                <a:spcPts val="560"/>
              </a:spcBef>
              <a:spcAft>
                <a:spcPts val="0"/>
              </a:spcAft>
              <a:buClr>
                <a:schemeClr val="lt1"/>
              </a:buClr>
              <a:buSzPts val="2800"/>
              <a:buChar char="•"/>
            </a:pPr>
            <a:r>
              <a:rPr lang="en-US"/>
              <a:t>Not saving your database </a:t>
            </a:r>
            <a:endParaRPr/>
          </a:p>
          <a:p>
            <a:pPr indent="-165100" lvl="0" marL="342900" rtl="0" algn="l">
              <a:spcBef>
                <a:spcPts val="560"/>
              </a:spcBef>
              <a:spcAft>
                <a:spcPts val="0"/>
              </a:spcAft>
              <a:buClr>
                <a:schemeClr val="lt1"/>
              </a:buClr>
              <a:buSzPts val="2800"/>
              <a:buNone/>
            </a:pPr>
            <a:r>
              <a:t/>
            </a:r>
            <a:endParaRPr/>
          </a:p>
        </p:txBody>
      </p:sp>
      <p:sp>
        <p:nvSpPr>
          <p:cNvPr id="232" name="Google Shape;232;p6"/>
          <p:cNvSpPr txBox="1"/>
          <p:nvPr/>
        </p:nvSpPr>
        <p:spPr>
          <a:xfrm>
            <a:off x="1921471" y="6506746"/>
            <a:ext cx="834906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Raytheon Proprietary</a:t>
            </a:r>
            <a:endParaRPr/>
          </a:p>
          <a:p>
            <a:pPr indent="0" lvl="0" marL="0" marR="0" rtl="0" algn="ctr">
              <a:spcBef>
                <a:spcPts val="0"/>
              </a:spcBef>
              <a:spcAft>
                <a:spcPts val="0"/>
              </a:spcAft>
              <a:buNone/>
            </a:pPr>
            <a:r>
              <a:rPr b="0" i="0" lang="en-US" sz="800" u="none" cap="none" strike="noStrike">
                <a:solidFill>
                  <a:srgbClr val="000000"/>
                </a:solidFill>
                <a:latin typeface="Arial"/>
                <a:ea typeface="Arial"/>
                <a:cs typeface="Arial"/>
                <a:sym typeface="Arial"/>
              </a:rPr>
              <a:t>This document does not contain technology or technical data controlled under either the U.S. International Traffic in Arms Regulations or the U.S. Export Administration Regulations.</a:t>
            </a:r>
            <a:endParaRPr b="0" i="0" sz="800" u="none" cap="none" strike="noStrike">
              <a:solidFill>
                <a:srgbClr val="000000"/>
              </a:solidFill>
              <a:latin typeface="Arial"/>
              <a:ea typeface="Arial"/>
              <a:cs typeface="Arial"/>
              <a:sym typeface="Arial"/>
            </a:endParaRPr>
          </a:p>
        </p:txBody>
      </p:sp>
    </p:spTree>
  </p:cSld>
  <p:clrMapOvr>
    <a:masterClrMapping/>
  </p:clrMapOvr>
  <p:transition>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cuir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2017-10-25T16:15:58Z</dcterms:created>
  <dc:creator>Kristy HAMMOND</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A94D1EE3-2171-4140-BDCF-7643DB5DC5BC</vt:lpwstr>
  </property>
  <property fmtid="{D5CDD505-2E9C-101B-9397-08002B2CF9AE}" pid="3" name="ArticulatePath">
    <vt:lpwstr>Presentation2</vt:lpwstr>
  </property>
  <property fmtid="{D5CDD505-2E9C-101B-9397-08002B2CF9AE}" pid="4" name="docIndexRef">
    <vt:lpwstr>0c24d23e-5d98-46b6-9237-82cc1ee55978</vt:lpwstr>
  </property>
  <property fmtid="{D5CDD505-2E9C-101B-9397-08002B2CF9AE}" pid="5" name="bjSaver">
    <vt:lpwstr>WsoW+tgVSoXNts2sI1wf+cGG/WkDkcDs</vt:lpwstr>
  </property>
  <property fmtid="{D5CDD505-2E9C-101B-9397-08002B2CF9AE}" pid="6" name="bjDocumentLabelXML">
    <vt:lpwstr>&lt;?xml version="1.0" encoding="us-ascii"?&gt;&lt;sisl xmlns:xsi="http://www.w3.org/2001/XMLSchema-instance" xmlns:xsd="http://www.w3.org/2001/XMLSchema" sislVersion="0" policy="cde53ac1-bf5f-4aae-9cf1-07509e23a4b0" origin="userSelected" xmlns="http://www.boldonj</vt:lpwstr>
  </property>
  <property fmtid="{D5CDD505-2E9C-101B-9397-08002B2CF9AE}" pid="7" name="bjDocumentLabelXML-0">
    <vt:lpwstr>ames.com/2008/01/sie/internal/label"&gt;&lt;element uid="997a716e-c03f-43b1-a5b0-d6cd04e9ba40" value="" /&gt;&lt;element uid="aafc9a95-ee5d-487c-9c4e-67a5380f2991" value="" /&gt;&lt;element uid="bba94c65-ac3d-4f34-b2e1-8de11ef6f01c" value="" /&gt;&lt;element uid="d759cd7a-b57c-4</vt:lpwstr>
  </property>
  <property fmtid="{D5CDD505-2E9C-101B-9397-08002B2CF9AE}" pid="8" name="bjDocumentLabelXML-1">
    <vt:lpwstr>2e4-9a49-9b82a2337579" value="" /&gt;&lt;element uid="c206d5fa-aee1-4f64-89d9-f81e4d7b3acc" value="" /&gt;&lt;/sisl&gt;</vt:lpwstr>
  </property>
  <property fmtid="{D5CDD505-2E9C-101B-9397-08002B2CF9AE}" pid="9" name="bjDocumentSecurityLabel">
    <vt:lpwstr>Origin Jurisdiction: US  | Raytheon Proprietary | Per Current Raytheon Policy (RP-OGC-035) | Non-Export Controlled Technical Information (EXIM Determined Only) | Per Current Raytheon Policy (PI-OGC-GTC-5004)</vt:lpwstr>
  </property>
  <property fmtid="{D5CDD505-2E9C-101B-9397-08002B2CF9AE}" pid="10" name="rtnipcontrolcode">
    <vt:lpwstr>proprietary</vt:lpwstr>
  </property>
  <property fmtid="{D5CDD505-2E9C-101B-9397-08002B2CF9AE}" pid="11" name="rtnipcontrolcodevm">
    <vt:lpwstr>rpogc035</vt:lpwstr>
  </property>
  <property fmtid="{D5CDD505-2E9C-101B-9397-08002B2CF9AE}" pid="12" name="rtnexportcontrolcountry">
    <vt:lpwstr>usa</vt:lpwstr>
  </property>
  <property fmtid="{D5CDD505-2E9C-101B-9397-08002B2CF9AE}" pid="13" name="rtnexportcontrolcode">
    <vt:lpwstr>nonexporteximdetermined</vt:lpwstr>
  </property>
  <property fmtid="{D5CDD505-2E9C-101B-9397-08002B2CF9AE}" pid="14" name="rtnexportcontrolcodevm">
    <vt:lpwstr>piogcgtc5004</vt:lpwstr>
  </property>
  <property fmtid="{D5CDD505-2E9C-101B-9397-08002B2CF9AE}" pid="15" name="bjLabelHistoryID">
    <vt:lpwstr>{F08A9EB4-4BD5-4B96-A5E4-03315B4F8BEA}</vt:lpwstr>
  </property>
</Properties>
</file>